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62" r:id="rId3"/>
    <p:sldId id="259" r:id="rId4"/>
    <p:sldId id="260" r:id="rId5"/>
    <p:sldId id="261" r:id="rId6"/>
    <p:sldId id="263" r:id="rId7"/>
    <p:sldId id="266" r:id="rId8"/>
    <p:sldId id="268" r:id="rId9"/>
    <p:sldId id="271" r:id="rId10"/>
    <p:sldId id="273" r:id="rId11"/>
    <p:sldId id="274" r:id="rId12"/>
    <p:sldId id="276" r:id="rId13"/>
    <p:sldId id="277" r:id="rId14"/>
    <p:sldId id="278" r:id="rId15"/>
    <p:sldId id="279" r:id="rId16"/>
    <p:sldId id="280" r:id="rId17"/>
    <p:sldId id="281" r:id="rId18"/>
    <p:sldId id="275" r:id="rId19"/>
    <p:sldId id="297" r:id="rId20"/>
    <p:sldId id="296" r:id="rId21"/>
    <p:sldId id="299" r:id="rId22"/>
    <p:sldId id="298" r:id="rId23"/>
    <p:sldId id="284" r:id="rId24"/>
    <p:sldId id="285" r:id="rId25"/>
    <p:sldId id="290" r:id="rId26"/>
    <p:sldId id="291" r:id="rId27"/>
    <p:sldId id="292" r:id="rId28"/>
    <p:sldId id="293" r:id="rId29"/>
    <p:sldId id="294" r:id="rId30"/>
    <p:sldId id="295" r:id="rId31"/>
    <p:sldId id="283" r:id="rId32"/>
    <p:sldId id="313" r:id="rId33"/>
    <p:sldId id="300" r:id="rId34"/>
    <p:sldId id="301" r:id="rId35"/>
    <p:sldId id="302" r:id="rId36"/>
    <p:sldId id="303" r:id="rId37"/>
    <p:sldId id="305" r:id="rId38"/>
    <p:sldId id="306" r:id="rId39"/>
    <p:sldId id="307" r:id="rId40"/>
    <p:sldId id="308" r:id="rId41"/>
    <p:sldId id="309" r:id="rId42"/>
    <p:sldId id="310" r:id="rId43"/>
    <p:sldId id="322" r:id="rId44"/>
    <p:sldId id="315" r:id="rId45"/>
    <p:sldId id="316" r:id="rId46"/>
    <p:sldId id="317" r:id="rId47"/>
    <p:sldId id="318" r:id="rId48"/>
    <p:sldId id="319" r:id="rId49"/>
    <p:sldId id="320" r:id="rId50"/>
    <p:sldId id="31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7F56D-F06A-C32F-52B7-0D18C9978CC3}" v="323" dt="2022-12-26T00:57:52.592"/>
    <p1510:client id="{7E922E32-90CF-32F1-216E-BD259B42C637}" v="15" dt="2022-12-26T01:07:35.719"/>
    <p1510:client id="{B45A3801-B193-3FA7-914B-858F18020152}" v="851" dt="2022-12-25T23:18:59.604"/>
    <p1510:client id="{C344D2B9-9361-5AAA-5952-F5B52BEBCEAC}" v="1796" dt="2022-12-23T18:58:28.657"/>
    <p1510:client id="{EAF5D4DD-ED05-4242-9D96-FD83CDD2CE8E}" v="131" dt="2022-12-23T15:49:59.577"/>
    <p1510:client id="{FE9B0D1D-39DB-D71D-703C-4F88F4172620}" v="257" dt="2022-12-25T02:38:49.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a 20367720" userId="S::alia.20367720@compit.aun.edu.eg::bb530c8b-8e90-4445-bfb8-d5020ecded06" providerId="AD" clId="Web-{3057F56D-F06A-C32F-52B7-0D18C9978CC3}"/>
    <pc:docChg chg="addSld delSld modSld">
      <pc:chgData name="Alia 20367720" userId="S::alia.20367720@compit.aun.edu.eg::bb530c8b-8e90-4445-bfb8-d5020ecded06" providerId="AD" clId="Web-{3057F56D-F06A-C32F-52B7-0D18C9978CC3}" dt="2022-12-26T00:57:52.592" v="281"/>
      <pc:docMkLst>
        <pc:docMk/>
      </pc:docMkLst>
      <pc:sldChg chg="delSp modSp addAnim modAnim">
        <pc:chgData name="Alia 20367720" userId="S::alia.20367720@compit.aun.edu.eg::bb530c8b-8e90-4445-bfb8-d5020ecded06" providerId="AD" clId="Web-{3057F56D-F06A-C32F-52B7-0D18C9978CC3}" dt="2022-12-26T00:57:52.592" v="281"/>
        <pc:sldMkLst>
          <pc:docMk/>
          <pc:sldMk cId="109857222" sldId="256"/>
        </pc:sldMkLst>
        <pc:spChg chg="mod">
          <ac:chgData name="Alia 20367720" userId="S::alia.20367720@compit.aun.edu.eg::bb530c8b-8e90-4445-bfb8-d5020ecded06" providerId="AD" clId="Web-{3057F56D-F06A-C32F-52B7-0D18C9978CC3}" dt="2022-12-25T23:28:52.445" v="73" actId="20577"/>
          <ac:spMkLst>
            <pc:docMk/>
            <pc:sldMk cId="109857222" sldId="256"/>
            <ac:spMk id="2" creationId="{00000000-0000-0000-0000-000000000000}"/>
          </ac:spMkLst>
        </pc:spChg>
        <pc:spChg chg="del">
          <ac:chgData name="Alia 20367720" userId="S::alia.20367720@compit.aun.edu.eg::bb530c8b-8e90-4445-bfb8-d5020ecded06" providerId="AD" clId="Web-{3057F56D-F06A-C32F-52B7-0D18C9978CC3}" dt="2022-12-25T23:28:59.711" v="74"/>
          <ac:spMkLst>
            <pc:docMk/>
            <pc:sldMk cId="109857222" sldId="256"/>
            <ac:spMk id="10" creationId="{434D799E-E689-A2F1-2759-285D1E737E15}"/>
          </ac:spMkLst>
        </pc:spChg>
      </pc:sldChg>
      <pc:sldChg chg="modSp">
        <pc:chgData name="Alia 20367720" userId="S::alia.20367720@compit.aun.edu.eg::bb530c8b-8e90-4445-bfb8-d5020ecded06" providerId="AD" clId="Web-{3057F56D-F06A-C32F-52B7-0D18C9978CC3}" dt="2022-12-25T23:35:26.711" v="128" actId="20577"/>
        <pc:sldMkLst>
          <pc:docMk/>
          <pc:sldMk cId="1619191817" sldId="259"/>
        </pc:sldMkLst>
        <pc:spChg chg="mod">
          <ac:chgData name="Alia 20367720" userId="S::alia.20367720@compit.aun.edu.eg::bb530c8b-8e90-4445-bfb8-d5020ecded06" providerId="AD" clId="Web-{3057F56D-F06A-C32F-52B7-0D18C9978CC3}" dt="2022-12-25T23:35:26.711" v="128" actId="20577"/>
          <ac:spMkLst>
            <pc:docMk/>
            <pc:sldMk cId="1619191817" sldId="259"/>
            <ac:spMk id="2" creationId="{2894F332-4996-5E19-3C7E-CC8DDC1AEE7A}"/>
          </ac:spMkLst>
        </pc:spChg>
      </pc:sldChg>
      <pc:sldChg chg="modSp">
        <pc:chgData name="Alia 20367720" userId="S::alia.20367720@compit.aun.edu.eg::bb530c8b-8e90-4445-bfb8-d5020ecded06" providerId="AD" clId="Web-{3057F56D-F06A-C32F-52B7-0D18C9978CC3}" dt="2022-12-25T23:35:34.133" v="129" actId="20577"/>
        <pc:sldMkLst>
          <pc:docMk/>
          <pc:sldMk cId="142988351" sldId="260"/>
        </pc:sldMkLst>
        <pc:spChg chg="mod">
          <ac:chgData name="Alia 20367720" userId="S::alia.20367720@compit.aun.edu.eg::bb530c8b-8e90-4445-bfb8-d5020ecded06" providerId="AD" clId="Web-{3057F56D-F06A-C32F-52B7-0D18C9978CC3}" dt="2022-12-25T23:35:34.133" v="129" actId="20577"/>
          <ac:spMkLst>
            <pc:docMk/>
            <pc:sldMk cId="142988351" sldId="260"/>
            <ac:spMk id="2" creationId="{FBA7E283-24AF-573B-F2AE-CF4A6F3AD994}"/>
          </ac:spMkLst>
        </pc:spChg>
      </pc:sldChg>
      <pc:sldChg chg="modSp">
        <pc:chgData name="Alia 20367720" userId="S::alia.20367720@compit.aun.edu.eg::bb530c8b-8e90-4445-bfb8-d5020ecded06" providerId="AD" clId="Web-{3057F56D-F06A-C32F-52B7-0D18C9978CC3}" dt="2022-12-25T23:29:18.618" v="75" actId="20577"/>
        <pc:sldMkLst>
          <pc:docMk/>
          <pc:sldMk cId="1336796018" sldId="261"/>
        </pc:sldMkLst>
        <pc:spChg chg="mod">
          <ac:chgData name="Alia 20367720" userId="S::alia.20367720@compit.aun.edu.eg::bb530c8b-8e90-4445-bfb8-d5020ecded06" providerId="AD" clId="Web-{3057F56D-F06A-C32F-52B7-0D18C9978CC3}" dt="2022-12-25T23:29:18.618" v="75" actId="20577"/>
          <ac:spMkLst>
            <pc:docMk/>
            <pc:sldMk cId="1336796018" sldId="261"/>
            <ac:spMk id="2" creationId="{FCD2FEC3-3B2E-F98F-CA1B-F9A5424EFF59}"/>
          </ac:spMkLst>
        </pc:spChg>
      </pc:sldChg>
      <pc:sldChg chg="addSp modSp">
        <pc:chgData name="Alia 20367720" userId="S::alia.20367720@compit.aun.edu.eg::bb530c8b-8e90-4445-bfb8-d5020ecded06" providerId="AD" clId="Web-{3057F56D-F06A-C32F-52B7-0D18C9978CC3}" dt="2022-12-25T23:28:10.457" v="71" actId="1076"/>
        <pc:sldMkLst>
          <pc:docMk/>
          <pc:sldMk cId="726751824" sldId="262"/>
        </pc:sldMkLst>
        <pc:spChg chg="mod">
          <ac:chgData name="Alia 20367720" userId="S::alia.20367720@compit.aun.edu.eg::bb530c8b-8e90-4445-bfb8-d5020ecded06" providerId="AD" clId="Web-{3057F56D-F06A-C32F-52B7-0D18C9978CC3}" dt="2022-12-25T23:26:12.673" v="46" actId="20577"/>
          <ac:spMkLst>
            <pc:docMk/>
            <pc:sldMk cId="726751824" sldId="262"/>
            <ac:spMk id="3" creationId="{0B4E3294-E1C9-E0F6-7259-37753AF460E7}"/>
          </ac:spMkLst>
        </pc:spChg>
        <pc:spChg chg="add mod">
          <ac:chgData name="Alia 20367720" userId="S::alia.20367720@compit.aun.edu.eg::bb530c8b-8e90-4445-bfb8-d5020ecded06" providerId="AD" clId="Web-{3057F56D-F06A-C32F-52B7-0D18C9978CC3}" dt="2022-12-25T23:28:10.457" v="71" actId="1076"/>
          <ac:spMkLst>
            <pc:docMk/>
            <pc:sldMk cId="726751824" sldId="262"/>
            <ac:spMk id="4" creationId="{CAEB7A2A-F4FA-9A2D-ED9D-C415E2478B24}"/>
          </ac:spMkLst>
        </pc:spChg>
        <pc:spChg chg="mod">
          <ac:chgData name="Alia 20367720" userId="S::alia.20367720@compit.aun.edu.eg::bb530c8b-8e90-4445-bfb8-d5020ecded06" providerId="AD" clId="Web-{3057F56D-F06A-C32F-52B7-0D18C9978CC3}" dt="2022-12-25T23:27:48.988" v="69" actId="1076"/>
          <ac:spMkLst>
            <pc:docMk/>
            <pc:sldMk cId="726751824" sldId="262"/>
            <ac:spMk id="7" creationId="{85C999EF-342C-E188-4096-DDED0A9A3F4E}"/>
          </ac:spMkLst>
        </pc:spChg>
        <pc:spChg chg="mod">
          <ac:chgData name="Alia 20367720" userId="S::alia.20367720@compit.aun.edu.eg::bb530c8b-8e90-4445-bfb8-d5020ecded06" providerId="AD" clId="Web-{3057F56D-F06A-C32F-52B7-0D18C9978CC3}" dt="2022-12-25T23:28:00.410" v="70" actId="1076"/>
          <ac:spMkLst>
            <pc:docMk/>
            <pc:sldMk cId="726751824" sldId="262"/>
            <ac:spMk id="8" creationId="{C8C59D45-A6A7-790D-8350-FDC994639B4D}"/>
          </ac:spMkLst>
        </pc:spChg>
      </pc:sldChg>
      <pc:sldChg chg="modSp">
        <pc:chgData name="Alia 20367720" userId="S::alia.20367720@compit.aun.edu.eg::bb530c8b-8e90-4445-bfb8-d5020ecded06" providerId="AD" clId="Web-{3057F56D-F06A-C32F-52B7-0D18C9978CC3}" dt="2022-12-25T23:35:19.492" v="127" actId="20577"/>
        <pc:sldMkLst>
          <pc:docMk/>
          <pc:sldMk cId="491017794" sldId="263"/>
        </pc:sldMkLst>
        <pc:spChg chg="mod">
          <ac:chgData name="Alia 20367720" userId="S::alia.20367720@compit.aun.edu.eg::bb530c8b-8e90-4445-bfb8-d5020ecded06" providerId="AD" clId="Web-{3057F56D-F06A-C32F-52B7-0D18C9978CC3}" dt="2022-12-25T23:35:19.492" v="127" actId="20577"/>
          <ac:spMkLst>
            <pc:docMk/>
            <pc:sldMk cId="491017794" sldId="263"/>
            <ac:spMk id="2" creationId="{73A42933-1B5A-EB41-50CA-4B60C1978AB7}"/>
          </ac:spMkLst>
        </pc:spChg>
      </pc:sldChg>
      <pc:sldChg chg="modSp">
        <pc:chgData name="Alia 20367720" userId="S::alia.20367720@compit.aun.edu.eg::bb530c8b-8e90-4445-bfb8-d5020ecded06" providerId="AD" clId="Web-{3057F56D-F06A-C32F-52B7-0D18C9978CC3}" dt="2022-12-25T23:35:07.710" v="126" actId="20577"/>
        <pc:sldMkLst>
          <pc:docMk/>
          <pc:sldMk cId="2531270431" sldId="275"/>
        </pc:sldMkLst>
        <pc:spChg chg="mod">
          <ac:chgData name="Alia 20367720" userId="S::alia.20367720@compit.aun.edu.eg::bb530c8b-8e90-4445-bfb8-d5020ecded06" providerId="AD" clId="Web-{3057F56D-F06A-C32F-52B7-0D18C9978CC3}" dt="2022-12-25T23:35:07.710" v="126" actId="20577"/>
          <ac:spMkLst>
            <pc:docMk/>
            <pc:sldMk cId="2531270431" sldId="275"/>
            <ac:spMk id="2" creationId="{EAC37256-19C0-D63F-08C2-8F40AED31090}"/>
          </ac:spMkLst>
        </pc:spChg>
      </pc:sldChg>
      <pc:sldChg chg="modSp">
        <pc:chgData name="Alia 20367720" userId="S::alia.20367720@compit.aun.edu.eg::bb530c8b-8e90-4445-bfb8-d5020ecded06" providerId="AD" clId="Web-{3057F56D-F06A-C32F-52B7-0D18C9978CC3}" dt="2022-12-25T23:34:29.990" v="122"/>
        <pc:sldMkLst>
          <pc:docMk/>
          <pc:sldMk cId="3800294861" sldId="283"/>
        </pc:sldMkLst>
        <pc:spChg chg="mod">
          <ac:chgData name="Alia 20367720" userId="S::alia.20367720@compit.aun.edu.eg::bb530c8b-8e90-4445-bfb8-d5020ecded06" providerId="AD" clId="Web-{3057F56D-F06A-C32F-52B7-0D18C9978CC3}" dt="2022-12-25T23:34:22.302" v="121" actId="20577"/>
          <ac:spMkLst>
            <pc:docMk/>
            <pc:sldMk cId="3800294861" sldId="283"/>
            <ac:spMk id="2" creationId="{C676FD2B-D0C8-F7AF-E490-999A267076D0}"/>
          </ac:spMkLst>
        </pc:spChg>
        <pc:cxnChg chg="mod">
          <ac:chgData name="Alia 20367720" userId="S::alia.20367720@compit.aun.edu.eg::bb530c8b-8e90-4445-bfb8-d5020ecded06" providerId="AD" clId="Web-{3057F56D-F06A-C32F-52B7-0D18C9978CC3}" dt="2022-12-25T23:34:29.990" v="122"/>
          <ac:cxnSpMkLst>
            <pc:docMk/>
            <pc:sldMk cId="3800294861" sldId="283"/>
            <ac:cxnSpMk id="34" creationId="{8668E918-8FB6-31E7-A87D-4458C5AAFB70}"/>
          </ac:cxnSpMkLst>
        </pc:cxnChg>
      </pc:sldChg>
      <pc:sldChg chg="modSp">
        <pc:chgData name="Alia 20367720" userId="S::alia.20367720@compit.aun.edu.eg::bb530c8b-8e90-4445-bfb8-d5020ecded06" providerId="AD" clId="Web-{3057F56D-F06A-C32F-52B7-0D18C9978CC3}" dt="2022-12-25T23:31:41.170" v="91" actId="1076"/>
        <pc:sldMkLst>
          <pc:docMk/>
          <pc:sldMk cId="2583482032" sldId="284"/>
        </pc:sldMkLst>
        <pc:spChg chg="mod">
          <ac:chgData name="Alia 20367720" userId="S::alia.20367720@compit.aun.edu.eg::bb530c8b-8e90-4445-bfb8-d5020ecded06" providerId="AD" clId="Web-{3057F56D-F06A-C32F-52B7-0D18C9978CC3}" dt="2022-12-25T23:31:09.341" v="86" actId="20577"/>
          <ac:spMkLst>
            <pc:docMk/>
            <pc:sldMk cId="2583482032" sldId="284"/>
            <ac:spMk id="2" creationId="{C676FD2B-D0C8-F7AF-E490-999A267076D0}"/>
          </ac:spMkLst>
        </pc:spChg>
        <pc:picChg chg="mod">
          <ac:chgData name="Alia 20367720" userId="S::alia.20367720@compit.aun.edu.eg::bb530c8b-8e90-4445-bfb8-d5020ecded06" providerId="AD" clId="Web-{3057F56D-F06A-C32F-52B7-0D18C9978CC3}" dt="2022-12-25T23:31:41.170" v="91" actId="1076"/>
          <ac:picMkLst>
            <pc:docMk/>
            <pc:sldMk cId="2583482032" sldId="284"/>
            <ac:picMk id="5" creationId="{1DA6D443-80E9-A11F-4F00-B4CC2E279520}"/>
          </ac:picMkLst>
        </pc:picChg>
        <pc:cxnChg chg="mod">
          <ac:chgData name="Alia 20367720" userId="S::alia.20367720@compit.aun.edu.eg::bb530c8b-8e90-4445-bfb8-d5020ecded06" providerId="AD" clId="Web-{3057F56D-F06A-C32F-52B7-0D18C9978CC3}" dt="2022-12-25T23:31:38.561" v="90" actId="1076"/>
          <ac:cxnSpMkLst>
            <pc:docMk/>
            <pc:sldMk cId="2583482032" sldId="284"/>
            <ac:cxnSpMk id="34" creationId="{8668E918-8FB6-31E7-A87D-4458C5AAFB70}"/>
          </ac:cxnSpMkLst>
        </pc:cxnChg>
      </pc:sldChg>
      <pc:sldChg chg="modSp">
        <pc:chgData name="Alia 20367720" userId="S::alia.20367720@compit.aun.edu.eg::bb530c8b-8e90-4445-bfb8-d5020ecded06" providerId="AD" clId="Web-{3057F56D-F06A-C32F-52B7-0D18C9978CC3}" dt="2022-12-25T23:31:58.140" v="94"/>
        <pc:sldMkLst>
          <pc:docMk/>
          <pc:sldMk cId="1292968750" sldId="285"/>
        </pc:sldMkLst>
        <pc:spChg chg="mod">
          <ac:chgData name="Alia 20367720" userId="S::alia.20367720@compit.aun.edu.eg::bb530c8b-8e90-4445-bfb8-d5020ecded06" providerId="AD" clId="Web-{3057F56D-F06A-C32F-52B7-0D18C9978CC3}" dt="2022-12-25T23:31:46.702" v="92" actId="20577"/>
          <ac:spMkLst>
            <pc:docMk/>
            <pc:sldMk cId="1292968750" sldId="285"/>
            <ac:spMk id="2" creationId="{C676FD2B-D0C8-F7AF-E490-999A267076D0}"/>
          </ac:spMkLst>
        </pc:spChg>
        <pc:cxnChg chg="mod">
          <ac:chgData name="Alia 20367720" userId="S::alia.20367720@compit.aun.edu.eg::bb530c8b-8e90-4445-bfb8-d5020ecded06" providerId="AD" clId="Web-{3057F56D-F06A-C32F-52B7-0D18C9978CC3}" dt="2022-12-25T23:31:58.140" v="94"/>
          <ac:cxnSpMkLst>
            <pc:docMk/>
            <pc:sldMk cId="1292968750" sldId="285"/>
            <ac:cxnSpMk id="34" creationId="{8668E918-8FB6-31E7-A87D-4458C5AAFB70}"/>
          </ac:cxnSpMkLst>
        </pc:cxnChg>
      </pc:sldChg>
      <pc:sldChg chg="modSp">
        <pc:chgData name="Alia 20367720" userId="S::alia.20367720@compit.aun.edu.eg::bb530c8b-8e90-4445-bfb8-d5020ecded06" providerId="AD" clId="Web-{3057F56D-F06A-C32F-52B7-0D18C9978CC3}" dt="2022-12-25T23:32:30.579" v="101" actId="1076"/>
        <pc:sldMkLst>
          <pc:docMk/>
          <pc:sldMk cId="1342022306" sldId="290"/>
        </pc:sldMkLst>
        <pc:spChg chg="mod">
          <ac:chgData name="Alia 20367720" userId="S::alia.20367720@compit.aun.edu.eg::bb530c8b-8e90-4445-bfb8-d5020ecded06" providerId="AD" clId="Web-{3057F56D-F06A-C32F-52B7-0D18C9978CC3}" dt="2022-12-25T23:32:04.999" v="95" actId="20577"/>
          <ac:spMkLst>
            <pc:docMk/>
            <pc:sldMk cId="1342022306" sldId="290"/>
            <ac:spMk id="2" creationId="{C676FD2B-D0C8-F7AF-E490-999A267076D0}"/>
          </ac:spMkLst>
        </pc:spChg>
        <pc:picChg chg="mod">
          <ac:chgData name="Alia 20367720" userId="S::alia.20367720@compit.aun.edu.eg::bb530c8b-8e90-4445-bfb8-d5020ecded06" providerId="AD" clId="Web-{3057F56D-F06A-C32F-52B7-0D18C9978CC3}" dt="2022-12-25T23:32:30.579" v="101" actId="1076"/>
          <ac:picMkLst>
            <pc:docMk/>
            <pc:sldMk cId="1342022306" sldId="290"/>
            <ac:picMk id="5" creationId="{DB1964AD-0B21-CBA4-F551-749DC0F614E5}"/>
          </ac:picMkLst>
        </pc:picChg>
        <pc:picChg chg="mod">
          <ac:chgData name="Alia 20367720" userId="S::alia.20367720@compit.aun.edu.eg::bb530c8b-8e90-4445-bfb8-d5020ecded06" providerId="AD" clId="Web-{3057F56D-F06A-C32F-52B7-0D18C9978CC3}" dt="2022-12-25T23:32:28.657" v="100" actId="1076"/>
          <ac:picMkLst>
            <pc:docMk/>
            <pc:sldMk cId="1342022306" sldId="290"/>
            <ac:picMk id="6" creationId="{9AE98A0D-2312-E962-8E22-C0861424A4FB}"/>
          </ac:picMkLst>
        </pc:picChg>
        <pc:cxnChg chg="mod">
          <ac:chgData name="Alia 20367720" userId="S::alia.20367720@compit.aun.edu.eg::bb530c8b-8e90-4445-bfb8-d5020ecded06" providerId="AD" clId="Web-{3057F56D-F06A-C32F-52B7-0D18C9978CC3}" dt="2022-12-25T23:32:20.438" v="98"/>
          <ac:cxnSpMkLst>
            <pc:docMk/>
            <pc:sldMk cId="1342022306" sldId="290"/>
            <ac:cxnSpMk id="34" creationId="{8668E918-8FB6-31E7-A87D-4458C5AAFB70}"/>
          </ac:cxnSpMkLst>
        </pc:cxnChg>
      </pc:sldChg>
      <pc:sldChg chg="modSp">
        <pc:chgData name="Alia 20367720" userId="S::alia.20367720@compit.aun.edu.eg::bb530c8b-8e90-4445-bfb8-d5020ecded06" providerId="AD" clId="Web-{3057F56D-F06A-C32F-52B7-0D18C9978CC3}" dt="2022-12-25T23:32:48.251" v="103"/>
        <pc:sldMkLst>
          <pc:docMk/>
          <pc:sldMk cId="3333702038" sldId="291"/>
        </pc:sldMkLst>
        <pc:spChg chg="mod">
          <ac:chgData name="Alia 20367720" userId="S::alia.20367720@compit.aun.edu.eg::bb530c8b-8e90-4445-bfb8-d5020ecded06" providerId="AD" clId="Web-{3057F56D-F06A-C32F-52B7-0D18C9978CC3}" dt="2022-12-25T23:32:40.017" v="102" actId="20577"/>
          <ac:spMkLst>
            <pc:docMk/>
            <pc:sldMk cId="3333702038" sldId="291"/>
            <ac:spMk id="2" creationId="{C676FD2B-D0C8-F7AF-E490-999A267076D0}"/>
          </ac:spMkLst>
        </pc:spChg>
        <pc:cxnChg chg="mod">
          <ac:chgData name="Alia 20367720" userId="S::alia.20367720@compit.aun.edu.eg::bb530c8b-8e90-4445-bfb8-d5020ecded06" providerId="AD" clId="Web-{3057F56D-F06A-C32F-52B7-0D18C9978CC3}" dt="2022-12-25T23:32:48.251" v="103"/>
          <ac:cxnSpMkLst>
            <pc:docMk/>
            <pc:sldMk cId="3333702038" sldId="291"/>
            <ac:cxnSpMk id="34" creationId="{8668E918-8FB6-31E7-A87D-4458C5AAFB70}"/>
          </ac:cxnSpMkLst>
        </pc:cxnChg>
      </pc:sldChg>
      <pc:sldChg chg="modSp">
        <pc:chgData name="Alia 20367720" userId="S::alia.20367720@compit.aun.edu.eg::bb530c8b-8e90-4445-bfb8-d5020ecded06" providerId="AD" clId="Web-{3057F56D-F06A-C32F-52B7-0D18C9978CC3}" dt="2022-12-25T23:33:13.065" v="108"/>
        <pc:sldMkLst>
          <pc:docMk/>
          <pc:sldMk cId="2015636790" sldId="292"/>
        </pc:sldMkLst>
        <pc:spChg chg="mod">
          <ac:chgData name="Alia 20367720" userId="S::alia.20367720@compit.aun.edu.eg::bb530c8b-8e90-4445-bfb8-d5020ecded06" providerId="AD" clId="Web-{3057F56D-F06A-C32F-52B7-0D18C9978CC3}" dt="2022-12-25T23:33:04.955" v="107" actId="1076"/>
          <ac:spMkLst>
            <pc:docMk/>
            <pc:sldMk cId="2015636790" sldId="292"/>
            <ac:spMk id="2" creationId="{C676FD2B-D0C8-F7AF-E490-999A267076D0}"/>
          </ac:spMkLst>
        </pc:spChg>
        <pc:cxnChg chg="mod">
          <ac:chgData name="Alia 20367720" userId="S::alia.20367720@compit.aun.edu.eg::bb530c8b-8e90-4445-bfb8-d5020ecded06" providerId="AD" clId="Web-{3057F56D-F06A-C32F-52B7-0D18C9978CC3}" dt="2022-12-25T23:33:13.065" v="108"/>
          <ac:cxnSpMkLst>
            <pc:docMk/>
            <pc:sldMk cId="2015636790" sldId="292"/>
            <ac:cxnSpMk id="34" creationId="{8668E918-8FB6-31E7-A87D-4458C5AAFB70}"/>
          </ac:cxnSpMkLst>
        </pc:cxnChg>
      </pc:sldChg>
      <pc:sldChg chg="modSp">
        <pc:chgData name="Alia 20367720" userId="S::alia.20367720@compit.aun.edu.eg::bb530c8b-8e90-4445-bfb8-d5020ecded06" providerId="AD" clId="Web-{3057F56D-F06A-C32F-52B7-0D18C9978CC3}" dt="2022-12-25T23:34:44.381" v="124" actId="1076"/>
        <pc:sldMkLst>
          <pc:docMk/>
          <pc:sldMk cId="3738593204" sldId="293"/>
        </pc:sldMkLst>
        <pc:spChg chg="mod">
          <ac:chgData name="Alia 20367720" userId="S::alia.20367720@compit.aun.edu.eg::bb530c8b-8e90-4445-bfb8-d5020ecded06" providerId="AD" clId="Web-{3057F56D-F06A-C32F-52B7-0D18C9978CC3}" dt="2022-12-25T23:33:23.753" v="109" actId="20577"/>
          <ac:spMkLst>
            <pc:docMk/>
            <pc:sldMk cId="3738593204" sldId="293"/>
            <ac:spMk id="2" creationId="{C676FD2B-D0C8-F7AF-E490-999A267076D0}"/>
          </ac:spMkLst>
        </pc:spChg>
        <pc:picChg chg="mod">
          <ac:chgData name="Alia 20367720" userId="S::alia.20367720@compit.aun.edu.eg::bb530c8b-8e90-4445-bfb8-d5020ecded06" providerId="AD" clId="Web-{3057F56D-F06A-C32F-52B7-0D18C9978CC3}" dt="2022-12-25T23:34:41.506" v="123" actId="1076"/>
          <ac:picMkLst>
            <pc:docMk/>
            <pc:sldMk cId="3738593204" sldId="293"/>
            <ac:picMk id="7" creationId="{9B21B0BE-E52A-7925-A7FC-26614FAACBF8}"/>
          </ac:picMkLst>
        </pc:picChg>
        <pc:cxnChg chg="mod">
          <ac:chgData name="Alia 20367720" userId="S::alia.20367720@compit.aun.edu.eg::bb530c8b-8e90-4445-bfb8-d5020ecded06" providerId="AD" clId="Web-{3057F56D-F06A-C32F-52B7-0D18C9978CC3}" dt="2022-12-25T23:34:44.381" v="124" actId="1076"/>
          <ac:cxnSpMkLst>
            <pc:docMk/>
            <pc:sldMk cId="3738593204" sldId="293"/>
            <ac:cxnSpMk id="34" creationId="{8668E918-8FB6-31E7-A87D-4458C5AAFB70}"/>
          </ac:cxnSpMkLst>
        </pc:cxnChg>
      </pc:sldChg>
      <pc:sldChg chg="modSp">
        <pc:chgData name="Alia 20367720" userId="S::alia.20367720@compit.aun.edu.eg::bb530c8b-8e90-4445-bfb8-d5020ecded06" providerId="AD" clId="Web-{3057F56D-F06A-C32F-52B7-0D18C9978CC3}" dt="2022-12-25T23:33:54.098" v="116" actId="1076"/>
        <pc:sldMkLst>
          <pc:docMk/>
          <pc:sldMk cId="2925488449" sldId="294"/>
        </pc:sldMkLst>
        <pc:spChg chg="mod">
          <ac:chgData name="Alia 20367720" userId="S::alia.20367720@compit.aun.edu.eg::bb530c8b-8e90-4445-bfb8-d5020ecded06" providerId="AD" clId="Web-{3057F56D-F06A-C32F-52B7-0D18C9978CC3}" dt="2022-12-25T23:33:43.222" v="113" actId="20577"/>
          <ac:spMkLst>
            <pc:docMk/>
            <pc:sldMk cId="2925488449" sldId="294"/>
            <ac:spMk id="2" creationId="{C676FD2B-D0C8-F7AF-E490-999A267076D0}"/>
          </ac:spMkLst>
        </pc:spChg>
        <pc:cxnChg chg="mod">
          <ac:chgData name="Alia 20367720" userId="S::alia.20367720@compit.aun.edu.eg::bb530c8b-8e90-4445-bfb8-d5020ecded06" providerId="AD" clId="Web-{3057F56D-F06A-C32F-52B7-0D18C9978CC3}" dt="2022-12-25T23:33:54.098" v="116" actId="1076"/>
          <ac:cxnSpMkLst>
            <pc:docMk/>
            <pc:sldMk cId="2925488449" sldId="294"/>
            <ac:cxnSpMk id="34" creationId="{8668E918-8FB6-31E7-A87D-4458C5AAFB70}"/>
          </ac:cxnSpMkLst>
        </pc:cxnChg>
      </pc:sldChg>
      <pc:sldChg chg="modSp">
        <pc:chgData name="Alia 20367720" userId="S::alia.20367720@compit.aun.edu.eg::bb530c8b-8e90-4445-bfb8-d5020ecded06" providerId="AD" clId="Web-{3057F56D-F06A-C32F-52B7-0D18C9978CC3}" dt="2022-12-25T23:34:17.349" v="120" actId="1076"/>
        <pc:sldMkLst>
          <pc:docMk/>
          <pc:sldMk cId="3497154777" sldId="295"/>
        </pc:sldMkLst>
        <pc:spChg chg="mod">
          <ac:chgData name="Alia 20367720" userId="S::alia.20367720@compit.aun.edu.eg::bb530c8b-8e90-4445-bfb8-d5020ecded06" providerId="AD" clId="Web-{3057F56D-F06A-C32F-52B7-0D18C9978CC3}" dt="2022-12-25T23:34:01.192" v="117" actId="20577"/>
          <ac:spMkLst>
            <pc:docMk/>
            <pc:sldMk cId="3497154777" sldId="295"/>
            <ac:spMk id="2" creationId="{C676FD2B-D0C8-F7AF-E490-999A267076D0}"/>
          </ac:spMkLst>
        </pc:spChg>
        <pc:picChg chg="mod">
          <ac:chgData name="Alia 20367720" userId="S::alia.20367720@compit.aun.edu.eg::bb530c8b-8e90-4445-bfb8-d5020ecded06" providerId="AD" clId="Web-{3057F56D-F06A-C32F-52B7-0D18C9978CC3}" dt="2022-12-25T23:34:17.349" v="120" actId="1076"/>
          <ac:picMkLst>
            <pc:docMk/>
            <pc:sldMk cId="3497154777" sldId="295"/>
            <ac:picMk id="7" creationId="{E03854C8-0684-9485-B3B2-FC481EE69ECC}"/>
          </ac:picMkLst>
        </pc:picChg>
        <pc:cxnChg chg="mod">
          <ac:chgData name="Alia 20367720" userId="S::alia.20367720@compit.aun.edu.eg::bb530c8b-8e90-4445-bfb8-d5020ecded06" providerId="AD" clId="Web-{3057F56D-F06A-C32F-52B7-0D18C9978CC3}" dt="2022-12-25T23:34:09.380" v="118"/>
          <ac:cxnSpMkLst>
            <pc:docMk/>
            <pc:sldMk cId="3497154777" sldId="295"/>
            <ac:cxnSpMk id="34" creationId="{8668E918-8FB6-31E7-A87D-4458C5AAFB70}"/>
          </ac:cxnSpMkLst>
        </pc:cxnChg>
      </pc:sldChg>
      <pc:sldChg chg="modSp">
        <pc:chgData name="Alia 20367720" userId="S::alia.20367720@compit.aun.edu.eg::bb530c8b-8e90-4445-bfb8-d5020ecded06" providerId="AD" clId="Web-{3057F56D-F06A-C32F-52B7-0D18C9978CC3}" dt="2022-12-25T23:30:47.996" v="82"/>
        <pc:sldMkLst>
          <pc:docMk/>
          <pc:sldMk cId="2305578872" sldId="296"/>
        </pc:sldMkLst>
        <pc:spChg chg="mod">
          <ac:chgData name="Alia 20367720" userId="S::alia.20367720@compit.aun.edu.eg::bb530c8b-8e90-4445-bfb8-d5020ecded06" providerId="AD" clId="Web-{3057F56D-F06A-C32F-52B7-0D18C9978CC3}" dt="2022-12-25T23:30:19.386" v="78" actId="20577"/>
          <ac:spMkLst>
            <pc:docMk/>
            <pc:sldMk cId="2305578872" sldId="296"/>
            <ac:spMk id="2" creationId="{C676FD2B-D0C8-F7AF-E490-999A267076D0}"/>
          </ac:spMkLst>
        </pc:spChg>
        <pc:cxnChg chg="mod">
          <ac:chgData name="Alia 20367720" userId="S::alia.20367720@compit.aun.edu.eg::bb530c8b-8e90-4445-bfb8-d5020ecded06" providerId="AD" clId="Web-{3057F56D-F06A-C32F-52B7-0D18C9978CC3}" dt="2022-12-25T23:30:47.996" v="82"/>
          <ac:cxnSpMkLst>
            <pc:docMk/>
            <pc:sldMk cId="2305578872" sldId="296"/>
            <ac:cxnSpMk id="34" creationId="{8668E918-8FB6-31E7-A87D-4458C5AAFB70}"/>
          </ac:cxnSpMkLst>
        </pc:cxnChg>
      </pc:sldChg>
      <pc:sldChg chg="modSp">
        <pc:chgData name="Alia 20367720" userId="S::alia.20367720@compit.aun.edu.eg::bb530c8b-8e90-4445-bfb8-d5020ecded06" providerId="AD" clId="Web-{3057F56D-F06A-C32F-52B7-0D18C9978CC3}" dt="2022-12-25T23:29:58.557" v="77"/>
        <pc:sldMkLst>
          <pc:docMk/>
          <pc:sldMk cId="2575664690" sldId="297"/>
        </pc:sldMkLst>
        <pc:spChg chg="mod">
          <ac:chgData name="Alia 20367720" userId="S::alia.20367720@compit.aun.edu.eg::bb530c8b-8e90-4445-bfb8-d5020ecded06" providerId="AD" clId="Web-{3057F56D-F06A-C32F-52B7-0D18C9978CC3}" dt="2022-12-25T23:29:44.775" v="76" actId="20577"/>
          <ac:spMkLst>
            <pc:docMk/>
            <pc:sldMk cId="2575664690" sldId="297"/>
            <ac:spMk id="2" creationId="{C676FD2B-D0C8-F7AF-E490-999A267076D0}"/>
          </ac:spMkLst>
        </pc:spChg>
        <pc:cxnChg chg="mod">
          <ac:chgData name="Alia 20367720" userId="S::alia.20367720@compit.aun.edu.eg::bb530c8b-8e90-4445-bfb8-d5020ecded06" providerId="AD" clId="Web-{3057F56D-F06A-C32F-52B7-0D18C9978CC3}" dt="2022-12-25T23:29:58.557" v="77"/>
          <ac:cxnSpMkLst>
            <pc:docMk/>
            <pc:sldMk cId="2575664690" sldId="297"/>
            <ac:cxnSpMk id="34" creationId="{8668E918-8FB6-31E7-A87D-4458C5AAFB70}"/>
          </ac:cxnSpMkLst>
        </pc:cxnChg>
      </pc:sldChg>
      <pc:sldChg chg="modSp">
        <pc:chgData name="Alia 20367720" userId="S::alia.20367720@compit.aun.edu.eg::bb530c8b-8e90-4445-bfb8-d5020ecded06" providerId="AD" clId="Web-{3057F56D-F06A-C32F-52B7-0D18C9978CC3}" dt="2022-12-25T23:31:00.966" v="84"/>
        <pc:sldMkLst>
          <pc:docMk/>
          <pc:sldMk cId="1024076842" sldId="298"/>
        </pc:sldMkLst>
        <pc:spChg chg="mod">
          <ac:chgData name="Alia 20367720" userId="S::alia.20367720@compit.aun.edu.eg::bb530c8b-8e90-4445-bfb8-d5020ecded06" providerId="AD" clId="Web-{3057F56D-F06A-C32F-52B7-0D18C9978CC3}" dt="2022-12-25T23:30:53.981" v="83" actId="20577"/>
          <ac:spMkLst>
            <pc:docMk/>
            <pc:sldMk cId="1024076842" sldId="298"/>
            <ac:spMk id="2" creationId="{C676FD2B-D0C8-F7AF-E490-999A267076D0}"/>
          </ac:spMkLst>
        </pc:spChg>
        <pc:cxnChg chg="mod">
          <ac:chgData name="Alia 20367720" userId="S::alia.20367720@compit.aun.edu.eg::bb530c8b-8e90-4445-bfb8-d5020ecded06" providerId="AD" clId="Web-{3057F56D-F06A-C32F-52B7-0D18C9978CC3}" dt="2022-12-25T23:31:00.966" v="84"/>
          <ac:cxnSpMkLst>
            <pc:docMk/>
            <pc:sldMk cId="1024076842" sldId="298"/>
            <ac:cxnSpMk id="34" creationId="{8668E918-8FB6-31E7-A87D-4458C5AAFB70}"/>
          </ac:cxnSpMkLst>
        </pc:cxnChg>
      </pc:sldChg>
      <pc:sldChg chg="modSp">
        <pc:chgData name="Alia 20367720" userId="S::alia.20367720@compit.aun.edu.eg::bb530c8b-8e90-4445-bfb8-d5020ecded06" providerId="AD" clId="Web-{3057F56D-F06A-C32F-52B7-0D18C9978CC3}" dt="2022-12-25T23:30:40.574" v="81"/>
        <pc:sldMkLst>
          <pc:docMk/>
          <pc:sldMk cId="14525285" sldId="299"/>
        </pc:sldMkLst>
        <pc:spChg chg="mod">
          <ac:chgData name="Alia 20367720" userId="S::alia.20367720@compit.aun.edu.eg::bb530c8b-8e90-4445-bfb8-d5020ecded06" providerId="AD" clId="Web-{3057F56D-F06A-C32F-52B7-0D18C9978CC3}" dt="2022-12-25T23:30:32.714" v="80" actId="20577"/>
          <ac:spMkLst>
            <pc:docMk/>
            <pc:sldMk cId="14525285" sldId="299"/>
            <ac:spMk id="2" creationId="{C676FD2B-D0C8-F7AF-E490-999A267076D0}"/>
          </ac:spMkLst>
        </pc:spChg>
        <pc:cxnChg chg="mod">
          <ac:chgData name="Alia 20367720" userId="S::alia.20367720@compit.aun.edu.eg::bb530c8b-8e90-4445-bfb8-d5020ecded06" providerId="AD" clId="Web-{3057F56D-F06A-C32F-52B7-0D18C9978CC3}" dt="2022-12-25T23:30:40.574" v="81"/>
          <ac:cxnSpMkLst>
            <pc:docMk/>
            <pc:sldMk cId="14525285" sldId="299"/>
            <ac:cxnSpMk id="34" creationId="{8668E918-8FB6-31E7-A87D-4458C5AAFB70}"/>
          </ac:cxnSpMkLst>
        </pc:cxnChg>
      </pc:sldChg>
      <pc:sldChg chg="addSp delSp modSp del">
        <pc:chgData name="Alia 20367720" userId="S::alia.20367720@compit.aun.edu.eg::bb530c8b-8e90-4445-bfb8-d5020ecded06" providerId="AD" clId="Web-{3057F56D-F06A-C32F-52B7-0D18C9978CC3}" dt="2022-12-26T00:53:38.942" v="265"/>
        <pc:sldMkLst>
          <pc:docMk/>
          <pc:sldMk cId="3999581971" sldId="311"/>
        </pc:sldMkLst>
        <pc:spChg chg="mod">
          <ac:chgData name="Alia 20367720" userId="S::alia.20367720@compit.aun.edu.eg::bb530c8b-8e90-4445-bfb8-d5020ecded06" providerId="AD" clId="Web-{3057F56D-F06A-C32F-52B7-0D18C9978CC3}" dt="2022-12-25T23:38:34.394" v="140"/>
          <ac:spMkLst>
            <pc:docMk/>
            <pc:sldMk cId="3999581971" sldId="311"/>
            <ac:spMk id="2" creationId="{646A6F0D-CD84-E338-F3E7-D5D720C3BA3C}"/>
          </ac:spMkLst>
        </pc:spChg>
        <pc:spChg chg="del">
          <ac:chgData name="Alia 20367720" userId="S::alia.20367720@compit.aun.edu.eg::bb530c8b-8e90-4445-bfb8-d5020ecded06" providerId="AD" clId="Web-{3057F56D-F06A-C32F-52B7-0D18C9978CC3}" dt="2022-12-25T23:37:42.032" v="132"/>
          <ac:spMkLst>
            <pc:docMk/>
            <pc:sldMk cId="3999581971" sldId="311"/>
            <ac:spMk id="36" creationId="{DD4C4B28-6B4B-4445-8535-F516D74E4AA9}"/>
          </ac:spMkLst>
        </pc:spChg>
        <pc:spChg chg="del">
          <ac:chgData name="Alia 20367720" userId="S::alia.20367720@compit.aun.edu.eg::bb530c8b-8e90-4445-bfb8-d5020ecded06" providerId="AD" clId="Web-{3057F56D-F06A-C32F-52B7-0D18C9978CC3}" dt="2022-12-25T23:37:42.032" v="132"/>
          <ac:spMkLst>
            <pc:docMk/>
            <pc:sldMk cId="3999581971" sldId="311"/>
            <ac:spMk id="40" creationId="{55B419A7-F817-4767-8CCB-FB0E189C4ACD}"/>
          </ac:spMkLst>
        </pc:spChg>
        <pc:spChg chg="del">
          <ac:chgData name="Alia 20367720" userId="S::alia.20367720@compit.aun.edu.eg::bb530c8b-8e90-4445-bfb8-d5020ecded06" providerId="AD" clId="Web-{3057F56D-F06A-C32F-52B7-0D18C9978CC3}" dt="2022-12-25T23:37:42.032" v="132"/>
          <ac:spMkLst>
            <pc:docMk/>
            <pc:sldMk cId="3999581971" sldId="311"/>
            <ac:spMk id="42" creationId="{9FBB9AF1-CE92-475C-A47B-5FC32922B3E9}"/>
          </ac:spMkLst>
        </pc:spChg>
        <pc:spChg chg="del">
          <ac:chgData name="Alia 20367720" userId="S::alia.20367720@compit.aun.edu.eg::bb530c8b-8e90-4445-bfb8-d5020ecded06" providerId="AD" clId="Web-{3057F56D-F06A-C32F-52B7-0D18C9978CC3}" dt="2022-12-25T23:37:42.032" v="132"/>
          <ac:spMkLst>
            <pc:docMk/>
            <pc:sldMk cId="3999581971" sldId="311"/>
            <ac:spMk id="46" creationId="{7021D92D-08FF-45A6-9109-AC9462C7E8E3}"/>
          </ac:spMkLst>
        </pc:spChg>
        <pc:spChg chg="add del">
          <ac:chgData name="Alia 20367720" userId="S::alia.20367720@compit.aun.edu.eg::bb530c8b-8e90-4445-bfb8-d5020ecded06" providerId="AD" clId="Web-{3057F56D-F06A-C32F-52B7-0D18C9978CC3}" dt="2022-12-25T23:38:34.394" v="140"/>
          <ac:spMkLst>
            <pc:docMk/>
            <pc:sldMk cId="3999581971" sldId="311"/>
            <ac:spMk id="51" creationId="{DD4C4B28-6B4B-4445-8535-F516D74E4AA9}"/>
          </ac:spMkLst>
        </pc:spChg>
        <pc:spChg chg="add del">
          <ac:chgData name="Alia 20367720" userId="S::alia.20367720@compit.aun.edu.eg::bb530c8b-8e90-4445-bfb8-d5020ecded06" providerId="AD" clId="Web-{3057F56D-F06A-C32F-52B7-0D18C9978CC3}" dt="2022-12-25T23:38:34.394" v="140"/>
          <ac:spMkLst>
            <pc:docMk/>
            <pc:sldMk cId="3999581971" sldId="311"/>
            <ac:spMk id="55" creationId="{55B419A7-F817-4767-8CCB-FB0E189C4ACD}"/>
          </ac:spMkLst>
        </pc:spChg>
        <pc:spChg chg="add del">
          <ac:chgData name="Alia 20367720" userId="S::alia.20367720@compit.aun.edu.eg::bb530c8b-8e90-4445-bfb8-d5020ecded06" providerId="AD" clId="Web-{3057F56D-F06A-C32F-52B7-0D18C9978CC3}" dt="2022-12-25T23:38:34.394" v="140"/>
          <ac:spMkLst>
            <pc:docMk/>
            <pc:sldMk cId="3999581971" sldId="311"/>
            <ac:spMk id="57" creationId="{E4398140-F067-40E9-892C-4DB04C70BC55}"/>
          </ac:spMkLst>
        </pc:spChg>
        <pc:spChg chg="add del">
          <ac:chgData name="Alia 20367720" userId="S::alia.20367720@compit.aun.edu.eg::bb530c8b-8e90-4445-bfb8-d5020ecded06" providerId="AD" clId="Web-{3057F56D-F06A-C32F-52B7-0D18C9978CC3}" dt="2022-12-25T23:38:34.394" v="140"/>
          <ac:spMkLst>
            <pc:docMk/>
            <pc:sldMk cId="3999581971" sldId="311"/>
            <ac:spMk id="61" creationId="{7021D92D-08FF-45A6-9109-AC9462C7E8E3}"/>
          </ac:spMkLst>
        </pc:spChg>
        <pc:spChg chg="add del">
          <ac:chgData name="Alia 20367720" userId="S::alia.20367720@compit.aun.edu.eg::bb530c8b-8e90-4445-bfb8-d5020ecded06" providerId="AD" clId="Web-{3057F56D-F06A-C32F-52B7-0D18C9978CC3}" dt="2022-12-25T23:38:34.378" v="139"/>
          <ac:spMkLst>
            <pc:docMk/>
            <pc:sldMk cId="3999581971" sldId="311"/>
            <ac:spMk id="66" creationId="{DD4C4B28-6B4B-4445-8535-F516D74E4AA9}"/>
          </ac:spMkLst>
        </pc:spChg>
        <pc:spChg chg="add del">
          <ac:chgData name="Alia 20367720" userId="S::alia.20367720@compit.aun.edu.eg::bb530c8b-8e90-4445-bfb8-d5020ecded06" providerId="AD" clId="Web-{3057F56D-F06A-C32F-52B7-0D18C9978CC3}" dt="2022-12-25T23:38:34.378" v="139"/>
          <ac:spMkLst>
            <pc:docMk/>
            <pc:sldMk cId="3999581971" sldId="311"/>
            <ac:spMk id="70" creationId="{55B419A7-F817-4767-8CCB-FB0E189C4ACD}"/>
          </ac:spMkLst>
        </pc:spChg>
        <pc:spChg chg="add del">
          <ac:chgData name="Alia 20367720" userId="S::alia.20367720@compit.aun.edu.eg::bb530c8b-8e90-4445-bfb8-d5020ecded06" providerId="AD" clId="Web-{3057F56D-F06A-C32F-52B7-0D18C9978CC3}" dt="2022-12-25T23:38:34.378" v="139"/>
          <ac:spMkLst>
            <pc:docMk/>
            <pc:sldMk cId="3999581971" sldId="311"/>
            <ac:spMk id="72" creationId="{E00BAC37-2349-41A4-84EA-E79BF409D922}"/>
          </ac:spMkLst>
        </pc:spChg>
        <pc:spChg chg="add del">
          <ac:chgData name="Alia 20367720" userId="S::alia.20367720@compit.aun.edu.eg::bb530c8b-8e90-4445-bfb8-d5020ecded06" providerId="AD" clId="Web-{3057F56D-F06A-C32F-52B7-0D18C9978CC3}" dt="2022-12-25T23:38:34.378" v="139"/>
          <ac:spMkLst>
            <pc:docMk/>
            <pc:sldMk cId="3999581971" sldId="311"/>
            <ac:spMk id="76" creationId="{7021D92D-08FF-45A6-9109-AC9462C7E8E3}"/>
          </ac:spMkLst>
        </pc:spChg>
        <pc:spChg chg="add">
          <ac:chgData name="Alia 20367720" userId="S::alia.20367720@compit.aun.edu.eg::bb530c8b-8e90-4445-bfb8-d5020ecded06" providerId="AD" clId="Web-{3057F56D-F06A-C32F-52B7-0D18C9978CC3}" dt="2022-12-25T23:38:34.394" v="140"/>
          <ac:spMkLst>
            <pc:docMk/>
            <pc:sldMk cId="3999581971" sldId="311"/>
            <ac:spMk id="78" creationId="{DD4C4B28-6B4B-4445-8535-F516D74E4AA9}"/>
          </ac:spMkLst>
        </pc:spChg>
        <pc:spChg chg="add">
          <ac:chgData name="Alia 20367720" userId="S::alia.20367720@compit.aun.edu.eg::bb530c8b-8e90-4445-bfb8-d5020ecded06" providerId="AD" clId="Web-{3057F56D-F06A-C32F-52B7-0D18C9978CC3}" dt="2022-12-25T23:38:34.394" v="140"/>
          <ac:spMkLst>
            <pc:docMk/>
            <pc:sldMk cId="3999581971" sldId="311"/>
            <ac:spMk id="80" creationId="{55B419A7-F817-4767-8CCB-FB0E189C4ACD}"/>
          </ac:spMkLst>
        </pc:spChg>
        <pc:spChg chg="add">
          <ac:chgData name="Alia 20367720" userId="S::alia.20367720@compit.aun.edu.eg::bb530c8b-8e90-4445-bfb8-d5020ecded06" providerId="AD" clId="Web-{3057F56D-F06A-C32F-52B7-0D18C9978CC3}" dt="2022-12-25T23:38:34.394" v="140"/>
          <ac:spMkLst>
            <pc:docMk/>
            <pc:sldMk cId="3999581971" sldId="311"/>
            <ac:spMk id="81" creationId="{868BA1FB-7158-4051-A255-70F5F21FD8A1}"/>
          </ac:spMkLst>
        </pc:spChg>
        <pc:spChg chg="add">
          <ac:chgData name="Alia 20367720" userId="S::alia.20367720@compit.aun.edu.eg::bb530c8b-8e90-4445-bfb8-d5020ecded06" providerId="AD" clId="Web-{3057F56D-F06A-C32F-52B7-0D18C9978CC3}" dt="2022-12-25T23:38:34.394" v="140"/>
          <ac:spMkLst>
            <pc:docMk/>
            <pc:sldMk cId="3999581971" sldId="311"/>
            <ac:spMk id="83" creationId="{7021D92D-08FF-45A6-9109-AC9462C7E8E3}"/>
          </ac:spMkLst>
        </pc:spChg>
        <pc:cxnChg chg="del">
          <ac:chgData name="Alia 20367720" userId="S::alia.20367720@compit.aun.edu.eg::bb530c8b-8e90-4445-bfb8-d5020ecded06" providerId="AD" clId="Web-{3057F56D-F06A-C32F-52B7-0D18C9978CC3}" dt="2022-12-25T23:37:42.032" v="132"/>
          <ac:cxnSpMkLst>
            <pc:docMk/>
            <pc:sldMk cId="3999581971" sldId="311"/>
            <ac:cxnSpMk id="38" creationId="{0CB1C732-7193-4253-8746-850D090A6B4E}"/>
          </ac:cxnSpMkLst>
        </pc:cxnChg>
        <pc:cxnChg chg="del">
          <ac:chgData name="Alia 20367720" userId="S::alia.20367720@compit.aun.edu.eg::bb530c8b-8e90-4445-bfb8-d5020ecded06" providerId="AD" clId="Web-{3057F56D-F06A-C32F-52B7-0D18C9978CC3}" dt="2022-12-25T23:37:42.032" v="132"/>
          <ac:cxnSpMkLst>
            <pc:docMk/>
            <pc:sldMk cId="3999581971" sldId="311"/>
            <ac:cxnSpMk id="44" creationId="{D81E42A3-743C-4C15-9DA8-93AA9AEBFB17}"/>
          </ac:cxnSpMkLst>
        </pc:cxnChg>
        <pc:cxnChg chg="add del">
          <ac:chgData name="Alia 20367720" userId="S::alia.20367720@compit.aun.edu.eg::bb530c8b-8e90-4445-bfb8-d5020ecded06" providerId="AD" clId="Web-{3057F56D-F06A-C32F-52B7-0D18C9978CC3}" dt="2022-12-25T23:38:34.394" v="140"/>
          <ac:cxnSpMkLst>
            <pc:docMk/>
            <pc:sldMk cId="3999581971" sldId="311"/>
            <ac:cxnSpMk id="53" creationId="{0CB1C732-7193-4253-8746-850D090A6B4E}"/>
          </ac:cxnSpMkLst>
        </pc:cxnChg>
        <pc:cxnChg chg="add del">
          <ac:chgData name="Alia 20367720" userId="S::alia.20367720@compit.aun.edu.eg::bb530c8b-8e90-4445-bfb8-d5020ecded06" providerId="AD" clId="Web-{3057F56D-F06A-C32F-52B7-0D18C9978CC3}" dt="2022-12-25T23:38:34.394" v="140"/>
          <ac:cxnSpMkLst>
            <pc:docMk/>
            <pc:sldMk cId="3999581971" sldId="311"/>
            <ac:cxnSpMk id="59" creationId="{17726E8A-324C-4684-96F2-AFDDFB2F1441}"/>
          </ac:cxnSpMkLst>
        </pc:cxnChg>
        <pc:cxnChg chg="add del">
          <ac:chgData name="Alia 20367720" userId="S::alia.20367720@compit.aun.edu.eg::bb530c8b-8e90-4445-bfb8-d5020ecded06" providerId="AD" clId="Web-{3057F56D-F06A-C32F-52B7-0D18C9978CC3}" dt="2022-12-25T23:38:34.378" v="139"/>
          <ac:cxnSpMkLst>
            <pc:docMk/>
            <pc:sldMk cId="3999581971" sldId="311"/>
            <ac:cxnSpMk id="68" creationId="{0CB1C732-7193-4253-8746-850D090A6B4E}"/>
          </ac:cxnSpMkLst>
        </pc:cxnChg>
        <pc:cxnChg chg="add del">
          <ac:chgData name="Alia 20367720" userId="S::alia.20367720@compit.aun.edu.eg::bb530c8b-8e90-4445-bfb8-d5020ecded06" providerId="AD" clId="Web-{3057F56D-F06A-C32F-52B7-0D18C9978CC3}" dt="2022-12-25T23:38:34.378" v="139"/>
          <ac:cxnSpMkLst>
            <pc:docMk/>
            <pc:sldMk cId="3999581971" sldId="311"/>
            <ac:cxnSpMk id="74" creationId="{0171B0E8-564E-4AB0-9F02-631F8186CD48}"/>
          </ac:cxnSpMkLst>
        </pc:cxnChg>
        <pc:cxnChg chg="add">
          <ac:chgData name="Alia 20367720" userId="S::alia.20367720@compit.aun.edu.eg::bb530c8b-8e90-4445-bfb8-d5020ecded06" providerId="AD" clId="Web-{3057F56D-F06A-C32F-52B7-0D18C9978CC3}" dt="2022-12-25T23:38:34.394" v="140"/>
          <ac:cxnSpMkLst>
            <pc:docMk/>
            <pc:sldMk cId="3999581971" sldId="311"/>
            <ac:cxnSpMk id="79" creationId="{0CB1C732-7193-4253-8746-850D090A6B4E}"/>
          </ac:cxnSpMkLst>
        </pc:cxnChg>
        <pc:cxnChg chg="add">
          <ac:chgData name="Alia 20367720" userId="S::alia.20367720@compit.aun.edu.eg::bb530c8b-8e90-4445-bfb8-d5020ecded06" providerId="AD" clId="Web-{3057F56D-F06A-C32F-52B7-0D18C9978CC3}" dt="2022-12-25T23:38:34.394" v="140"/>
          <ac:cxnSpMkLst>
            <pc:docMk/>
            <pc:sldMk cId="3999581971" sldId="311"/>
            <ac:cxnSpMk id="82" creationId="{D81E42A3-743C-4C15-9DA8-93AA9AEBFB17}"/>
          </ac:cxnSpMkLst>
        </pc:cxnChg>
      </pc:sldChg>
      <pc:sldChg chg="modSp">
        <pc:chgData name="Alia 20367720" userId="S::alia.20367720@compit.aun.edu.eg::bb530c8b-8e90-4445-bfb8-d5020ecded06" providerId="AD" clId="Web-{3057F56D-F06A-C32F-52B7-0D18C9978CC3}" dt="2022-12-25T23:34:59.069" v="125" actId="20577"/>
        <pc:sldMkLst>
          <pc:docMk/>
          <pc:sldMk cId="370653399" sldId="313"/>
        </pc:sldMkLst>
        <pc:spChg chg="mod">
          <ac:chgData name="Alia 20367720" userId="S::alia.20367720@compit.aun.edu.eg::bb530c8b-8e90-4445-bfb8-d5020ecded06" providerId="AD" clId="Web-{3057F56D-F06A-C32F-52B7-0D18C9978CC3}" dt="2022-12-25T23:34:59.069" v="125" actId="20577"/>
          <ac:spMkLst>
            <pc:docMk/>
            <pc:sldMk cId="370653399" sldId="313"/>
            <ac:spMk id="2" creationId="{8D4E7753-D097-8F25-8AF5-D04B3F380CD5}"/>
          </ac:spMkLst>
        </pc:spChg>
      </pc:sldChg>
      <pc:sldChg chg="addSp delSp modSp new mod setBg setClrOvrMap">
        <pc:chgData name="Alia 20367720" userId="S::alia.20367720@compit.aun.edu.eg::bb530c8b-8e90-4445-bfb8-d5020ecded06" providerId="AD" clId="Web-{3057F56D-F06A-C32F-52B7-0D18C9978CC3}" dt="2022-12-26T00:46:59.284" v="249"/>
        <pc:sldMkLst>
          <pc:docMk/>
          <pc:sldMk cId="1696626824" sldId="314"/>
        </pc:sldMkLst>
        <pc:spChg chg="del mod">
          <ac:chgData name="Alia 20367720" userId="S::alia.20367720@compit.aun.edu.eg::bb530c8b-8e90-4445-bfb8-d5020ecded06" providerId="AD" clId="Web-{3057F56D-F06A-C32F-52B7-0D18C9978CC3}" dt="2022-12-26T00:34:43.443" v="155"/>
          <ac:spMkLst>
            <pc:docMk/>
            <pc:sldMk cId="1696626824" sldId="314"/>
            <ac:spMk id="2" creationId="{2C76A3AA-51E9-DF41-08B8-49420FA58863}"/>
          </ac:spMkLst>
        </pc:spChg>
        <pc:spChg chg="del">
          <ac:chgData name="Alia 20367720" userId="S::alia.20367720@compit.aun.edu.eg::bb530c8b-8e90-4445-bfb8-d5020ecded06" providerId="AD" clId="Web-{3057F56D-F06A-C32F-52B7-0D18C9978CC3}" dt="2022-12-26T00:32:39.684" v="142"/>
          <ac:spMkLst>
            <pc:docMk/>
            <pc:sldMk cId="1696626824" sldId="314"/>
            <ac:spMk id="3" creationId="{F856CFAD-2540-4329-A1BB-D71F409BE071}"/>
          </ac:spMkLst>
        </pc:spChg>
        <pc:spChg chg="add del mod">
          <ac:chgData name="Alia 20367720" userId="S::alia.20367720@compit.aun.edu.eg::bb530c8b-8e90-4445-bfb8-d5020ecded06" providerId="AD" clId="Web-{3057F56D-F06A-C32F-52B7-0D18C9978CC3}" dt="2022-12-26T00:35:34.479" v="165"/>
          <ac:spMkLst>
            <pc:docMk/>
            <pc:sldMk cId="1696626824" sldId="314"/>
            <ac:spMk id="6" creationId="{CBD15A2F-0D86-82A8-CA05-851D8079C360}"/>
          </ac:spMkLst>
        </pc:spChg>
        <pc:spChg chg="add del">
          <ac:chgData name="Alia 20367720" userId="S::alia.20367720@compit.aun.edu.eg::bb530c8b-8e90-4445-bfb8-d5020ecded06" providerId="AD" clId="Web-{3057F56D-F06A-C32F-52B7-0D18C9978CC3}" dt="2022-12-26T00:34:03.051" v="153"/>
          <ac:spMkLst>
            <pc:docMk/>
            <pc:sldMk cId="1696626824" sldId="314"/>
            <ac:spMk id="8" creationId="{DD4C4B28-6B4B-4445-8535-F516D74E4AA9}"/>
          </ac:spMkLst>
        </pc:spChg>
        <pc:spChg chg="add del mod">
          <ac:chgData name="Alia 20367720" userId="S::alia.20367720@compit.aun.edu.eg::bb530c8b-8e90-4445-bfb8-d5020ecded06" providerId="AD" clId="Web-{3057F56D-F06A-C32F-52B7-0D18C9978CC3}" dt="2022-12-26T00:36:28.684" v="172"/>
          <ac:spMkLst>
            <pc:docMk/>
            <pc:sldMk cId="1696626824" sldId="314"/>
            <ac:spMk id="9" creationId="{C1A521E1-1932-8A58-0020-D7AF95E27ECA}"/>
          </ac:spMkLst>
        </pc:spChg>
        <pc:spChg chg="add del">
          <ac:chgData name="Alia 20367720" userId="S::alia.20367720@compit.aun.edu.eg::bb530c8b-8e90-4445-bfb8-d5020ecded06" providerId="AD" clId="Web-{3057F56D-F06A-C32F-52B7-0D18C9978CC3}" dt="2022-12-26T00:34:03.051" v="153"/>
          <ac:spMkLst>
            <pc:docMk/>
            <pc:sldMk cId="1696626824" sldId="314"/>
            <ac:spMk id="12" creationId="{55B419A7-F817-4767-8CCB-FB0E189C4ACD}"/>
          </ac:spMkLst>
        </pc:spChg>
        <pc:spChg chg="add del">
          <ac:chgData name="Alia 20367720" userId="S::alia.20367720@compit.aun.edu.eg::bb530c8b-8e90-4445-bfb8-d5020ecded06" providerId="AD" clId="Web-{3057F56D-F06A-C32F-52B7-0D18C9978CC3}" dt="2022-12-26T00:34:03.051" v="153"/>
          <ac:spMkLst>
            <pc:docMk/>
            <pc:sldMk cId="1696626824" sldId="314"/>
            <ac:spMk id="16" creationId="{B3BE00DD-5F52-49B1-A83B-F2E555AC5D05}"/>
          </ac:spMkLst>
        </pc:spChg>
        <pc:spChg chg="add del">
          <ac:chgData name="Alia 20367720" userId="S::alia.20367720@compit.aun.edu.eg::bb530c8b-8e90-4445-bfb8-d5020ecded06" providerId="AD" clId="Web-{3057F56D-F06A-C32F-52B7-0D18C9978CC3}" dt="2022-12-26T00:36:24.059" v="171"/>
          <ac:spMkLst>
            <pc:docMk/>
            <pc:sldMk cId="1696626824" sldId="314"/>
            <ac:spMk id="23" creationId="{DD4C4B28-6B4B-4445-8535-F516D74E4AA9}"/>
          </ac:spMkLst>
        </pc:spChg>
        <pc:spChg chg="add del">
          <ac:chgData name="Alia 20367720" userId="S::alia.20367720@compit.aun.edu.eg::bb530c8b-8e90-4445-bfb8-d5020ecded06" providerId="AD" clId="Web-{3057F56D-F06A-C32F-52B7-0D18C9978CC3}" dt="2022-12-26T00:36:24.059" v="171"/>
          <ac:spMkLst>
            <pc:docMk/>
            <pc:sldMk cId="1696626824" sldId="314"/>
            <ac:spMk id="27" creationId="{55B419A7-F817-4767-8CCB-FB0E189C4ACD}"/>
          </ac:spMkLst>
        </pc:spChg>
        <pc:spChg chg="add del">
          <ac:chgData name="Alia 20367720" userId="S::alia.20367720@compit.aun.edu.eg::bb530c8b-8e90-4445-bfb8-d5020ecded06" providerId="AD" clId="Web-{3057F56D-F06A-C32F-52B7-0D18C9978CC3}" dt="2022-12-26T00:36:24.059" v="171"/>
          <ac:spMkLst>
            <pc:docMk/>
            <pc:sldMk cId="1696626824" sldId="314"/>
            <ac:spMk id="31" creationId="{13AD65D1-B021-4B05-9F8F-4D82BD3BDE14}"/>
          </ac:spMkLst>
        </pc:spChg>
        <pc:spChg chg="add del">
          <ac:chgData name="Alia 20367720" userId="S::alia.20367720@compit.aun.edu.eg::bb530c8b-8e90-4445-bfb8-d5020ecded06" providerId="AD" clId="Web-{3057F56D-F06A-C32F-52B7-0D18C9978CC3}" dt="2022-12-26T00:36:24.059" v="171"/>
          <ac:spMkLst>
            <pc:docMk/>
            <pc:sldMk cId="1696626824" sldId="314"/>
            <ac:spMk id="33" creationId="{ADA271CD-3011-4A05-B4A3-80F1794684F2}"/>
          </ac:spMkLst>
        </pc:spChg>
        <pc:spChg chg="add del">
          <ac:chgData name="Alia 20367720" userId="S::alia.20367720@compit.aun.edu.eg::bb530c8b-8e90-4445-bfb8-d5020ecded06" providerId="AD" clId="Web-{3057F56D-F06A-C32F-52B7-0D18C9978CC3}" dt="2022-12-26T00:36:41.638" v="173"/>
          <ac:spMkLst>
            <pc:docMk/>
            <pc:sldMk cId="1696626824" sldId="314"/>
            <ac:spMk id="38" creationId="{DD4C4B28-6B4B-4445-8535-F516D74E4AA9}"/>
          </ac:spMkLst>
        </pc:spChg>
        <pc:spChg chg="add del">
          <ac:chgData name="Alia 20367720" userId="S::alia.20367720@compit.aun.edu.eg::bb530c8b-8e90-4445-bfb8-d5020ecded06" providerId="AD" clId="Web-{3057F56D-F06A-C32F-52B7-0D18C9978CC3}" dt="2022-12-26T00:36:41.638" v="173"/>
          <ac:spMkLst>
            <pc:docMk/>
            <pc:sldMk cId="1696626824" sldId="314"/>
            <ac:spMk id="42" creationId="{55B419A7-F817-4767-8CCB-FB0E189C4ACD}"/>
          </ac:spMkLst>
        </pc:spChg>
        <pc:spChg chg="add del">
          <ac:chgData name="Alia 20367720" userId="S::alia.20367720@compit.aun.edu.eg::bb530c8b-8e90-4445-bfb8-d5020ecded06" providerId="AD" clId="Web-{3057F56D-F06A-C32F-52B7-0D18C9978CC3}" dt="2022-12-26T00:36:41.638" v="173"/>
          <ac:spMkLst>
            <pc:docMk/>
            <pc:sldMk cId="1696626824" sldId="314"/>
            <ac:spMk id="44" creationId="{50828E5B-9EDE-4D1D-8C59-333EDC952C98}"/>
          </ac:spMkLst>
        </pc:spChg>
        <pc:spChg chg="add del">
          <ac:chgData name="Alia 20367720" userId="S::alia.20367720@compit.aun.edu.eg::bb530c8b-8e90-4445-bfb8-d5020ecded06" providerId="AD" clId="Web-{3057F56D-F06A-C32F-52B7-0D18C9978CC3}" dt="2022-12-26T00:36:41.638" v="173"/>
          <ac:spMkLst>
            <pc:docMk/>
            <pc:sldMk cId="1696626824" sldId="314"/>
            <ac:spMk id="48" creationId="{7021D92D-08FF-45A6-9109-AC9462C7E8E3}"/>
          </ac:spMkLst>
        </pc:spChg>
        <pc:spChg chg="add del">
          <ac:chgData name="Alia 20367720" userId="S::alia.20367720@compit.aun.edu.eg::bb530c8b-8e90-4445-bfb8-d5020ecded06" providerId="AD" clId="Web-{3057F56D-F06A-C32F-52B7-0D18C9978CC3}" dt="2022-12-26T00:46:45.752" v="246"/>
          <ac:spMkLst>
            <pc:docMk/>
            <pc:sldMk cId="1696626824" sldId="314"/>
            <ac:spMk id="53" creationId="{72411438-92A5-42B0-9C54-EA4FB32ACB5E}"/>
          </ac:spMkLst>
        </pc:spChg>
        <pc:spChg chg="add del">
          <ac:chgData name="Alia 20367720" userId="S::alia.20367720@compit.aun.edu.eg::bb530c8b-8e90-4445-bfb8-d5020ecded06" providerId="AD" clId="Web-{3057F56D-F06A-C32F-52B7-0D18C9978CC3}" dt="2022-12-26T00:46:45.752" v="246"/>
          <ac:spMkLst>
            <pc:docMk/>
            <pc:sldMk cId="1696626824" sldId="314"/>
            <ac:spMk id="55" creationId="{5FCC6E86-7C37-4FD2-AF0B-C9BDDBC2B044}"/>
          </ac:spMkLst>
        </pc:spChg>
        <pc:spChg chg="add del">
          <ac:chgData name="Alia 20367720" userId="S::alia.20367720@compit.aun.edu.eg::bb530c8b-8e90-4445-bfb8-d5020ecded06" providerId="AD" clId="Web-{3057F56D-F06A-C32F-52B7-0D18C9978CC3}" dt="2022-12-26T00:46:45.752" v="246"/>
          <ac:spMkLst>
            <pc:docMk/>
            <pc:sldMk cId="1696626824" sldId="314"/>
            <ac:spMk id="57" creationId="{38C2FC07-A260-43C5-ABA2-A9DD5D5A839D}"/>
          </ac:spMkLst>
        </pc:spChg>
        <pc:spChg chg="add del">
          <ac:chgData name="Alia 20367720" userId="S::alia.20367720@compit.aun.edu.eg::bb530c8b-8e90-4445-bfb8-d5020ecded06" providerId="AD" clId="Web-{3057F56D-F06A-C32F-52B7-0D18C9978CC3}" dt="2022-12-26T00:46:45.737" v="245"/>
          <ac:spMkLst>
            <pc:docMk/>
            <pc:sldMk cId="1696626824" sldId="314"/>
            <ac:spMk id="62" creationId="{72411438-92A5-42B0-9C54-EA4FB32ACB5E}"/>
          </ac:spMkLst>
        </pc:spChg>
        <pc:spChg chg="add del">
          <ac:chgData name="Alia 20367720" userId="S::alia.20367720@compit.aun.edu.eg::bb530c8b-8e90-4445-bfb8-d5020ecded06" providerId="AD" clId="Web-{3057F56D-F06A-C32F-52B7-0D18C9978CC3}" dt="2022-12-26T00:46:45.737" v="245"/>
          <ac:spMkLst>
            <pc:docMk/>
            <pc:sldMk cId="1696626824" sldId="314"/>
            <ac:spMk id="64" creationId="{5FCC6E86-7C37-4FD2-AF0B-C9BDDBC2B044}"/>
          </ac:spMkLst>
        </pc:spChg>
        <pc:spChg chg="add del">
          <ac:chgData name="Alia 20367720" userId="S::alia.20367720@compit.aun.edu.eg::bb530c8b-8e90-4445-bfb8-d5020ecded06" providerId="AD" clId="Web-{3057F56D-F06A-C32F-52B7-0D18C9978CC3}" dt="2022-12-26T00:46:45.737" v="245"/>
          <ac:spMkLst>
            <pc:docMk/>
            <pc:sldMk cId="1696626824" sldId="314"/>
            <ac:spMk id="66" creationId="{ED89566B-2106-45B5-A929-69C7B9554448}"/>
          </ac:spMkLst>
        </pc:spChg>
        <pc:spChg chg="add del">
          <ac:chgData name="Alia 20367720" userId="S::alia.20367720@compit.aun.edu.eg::bb530c8b-8e90-4445-bfb8-d5020ecded06" providerId="AD" clId="Web-{3057F56D-F06A-C32F-52B7-0D18C9978CC3}" dt="2022-12-26T00:46:45.737" v="245"/>
          <ac:spMkLst>
            <pc:docMk/>
            <pc:sldMk cId="1696626824" sldId="314"/>
            <ac:spMk id="70" creationId="{73EE46CA-12A6-4A17-947D-6393F7BB53BC}"/>
          </ac:spMkLst>
        </pc:spChg>
        <pc:spChg chg="add del">
          <ac:chgData name="Alia 20367720" userId="S::alia.20367720@compit.aun.edu.eg::bb530c8b-8e90-4445-bfb8-d5020ecded06" providerId="AD" clId="Web-{3057F56D-F06A-C32F-52B7-0D18C9978CC3}" dt="2022-12-26T00:46:59.284" v="249"/>
          <ac:spMkLst>
            <pc:docMk/>
            <pc:sldMk cId="1696626824" sldId="314"/>
            <ac:spMk id="72" creationId="{72411438-92A5-42B0-9C54-EA4FB32ACB5E}"/>
          </ac:spMkLst>
        </pc:spChg>
        <pc:spChg chg="add del">
          <ac:chgData name="Alia 20367720" userId="S::alia.20367720@compit.aun.edu.eg::bb530c8b-8e90-4445-bfb8-d5020ecded06" providerId="AD" clId="Web-{3057F56D-F06A-C32F-52B7-0D18C9978CC3}" dt="2022-12-26T00:46:59.284" v="249"/>
          <ac:spMkLst>
            <pc:docMk/>
            <pc:sldMk cId="1696626824" sldId="314"/>
            <ac:spMk id="73" creationId="{5FCC6E86-7C37-4FD2-AF0B-C9BDDBC2B044}"/>
          </ac:spMkLst>
        </pc:spChg>
        <pc:spChg chg="add del">
          <ac:chgData name="Alia 20367720" userId="S::alia.20367720@compit.aun.edu.eg::bb530c8b-8e90-4445-bfb8-d5020ecded06" providerId="AD" clId="Web-{3057F56D-F06A-C32F-52B7-0D18C9978CC3}" dt="2022-12-26T00:46:59.284" v="249"/>
          <ac:spMkLst>
            <pc:docMk/>
            <pc:sldMk cId="1696626824" sldId="314"/>
            <ac:spMk id="74" creationId="{38C2FC07-A260-43C5-ABA2-A9DD5D5A839D}"/>
          </ac:spMkLst>
        </pc:spChg>
        <pc:spChg chg="add">
          <ac:chgData name="Alia 20367720" userId="S::alia.20367720@compit.aun.edu.eg::bb530c8b-8e90-4445-bfb8-d5020ecded06" providerId="AD" clId="Web-{3057F56D-F06A-C32F-52B7-0D18C9978CC3}" dt="2022-12-26T00:46:59.284" v="249"/>
          <ac:spMkLst>
            <pc:docMk/>
            <pc:sldMk cId="1696626824" sldId="314"/>
            <ac:spMk id="79" creationId="{72411438-92A5-42B0-9C54-EA4FB32ACB5E}"/>
          </ac:spMkLst>
        </pc:spChg>
        <pc:spChg chg="add">
          <ac:chgData name="Alia 20367720" userId="S::alia.20367720@compit.aun.edu.eg::bb530c8b-8e90-4445-bfb8-d5020ecded06" providerId="AD" clId="Web-{3057F56D-F06A-C32F-52B7-0D18C9978CC3}" dt="2022-12-26T00:46:59.284" v="249"/>
          <ac:spMkLst>
            <pc:docMk/>
            <pc:sldMk cId="1696626824" sldId="314"/>
            <ac:spMk id="81" creationId="{5FCC6E86-7C37-4FD2-AF0B-C9BDDBC2B044}"/>
          </ac:spMkLst>
        </pc:spChg>
        <pc:spChg chg="add">
          <ac:chgData name="Alia 20367720" userId="S::alia.20367720@compit.aun.edu.eg::bb530c8b-8e90-4445-bfb8-d5020ecded06" providerId="AD" clId="Web-{3057F56D-F06A-C32F-52B7-0D18C9978CC3}" dt="2022-12-26T00:46:59.284" v="249"/>
          <ac:spMkLst>
            <pc:docMk/>
            <pc:sldMk cId="1696626824" sldId="314"/>
            <ac:spMk id="83" creationId="{ED89566B-2106-45B5-A929-69C7B9554448}"/>
          </ac:spMkLst>
        </pc:spChg>
        <pc:spChg chg="add">
          <ac:chgData name="Alia 20367720" userId="S::alia.20367720@compit.aun.edu.eg::bb530c8b-8e90-4445-bfb8-d5020ecded06" providerId="AD" clId="Web-{3057F56D-F06A-C32F-52B7-0D18C9978CC3}" dt="2022-12-26T00:46:59.284" v="249"/>
          <ac:spMkLst>
            <pc:docMk/>
            <pc:sldMk cId="1696626824" sldId="314"/>
            <ac:spMk id="87" creationId="{73EE46CA-12A6-4A17-947D-6393F7BB53BC}"/>
          </ac:spMkLst>
        </pc:spChg>
        <pc:picChg chg="add mod">
          <ac:chgData name="Alia 20367720" userId="S::alia.20367720@compit.aun.edu.eg::bb530c8b-8e90-4445-bfb8-d5020ecded06" providerId="AD" clId="Web-{3057F56D-F06A-C32F-52B7-0D18C9978CC3}" dt="2022-12-26T00:46:59.284" v="249"/>
          <ac:picMkLst>
            <pc:docMk/>
            <pc:sldMk cId="1696626824" sldId="314"/>
            <ac:picMk id="4" creationId="{3CBE4CE2-F393-0E57-7A72-24AF1DFEB3C6}"/>
          </ac:picMkLst>
        </pc:picChg>
        <pc:picChg chg="add del mod">
          <ac:chgData name="Alia 20367720" userId="S::alia.20367720@compit.aun.edu.eg::bb530c8b-8e90-4445-bfb8-d5020ecded06" providerId="AD" clId="Web-{3057F56D-F06A-C32F-52B7-0D18C9978CC3}" dt="2022-12-26T00:36:11.230" v="170"/>
          <ac:picMkLst>
            <pc:docMk/>
            <pc:sldMk cId="1696626824" sldId="314"/>
            <ac:picMk id="11" creationId="{E6758631-62A6-9E6C-7322-041CEDBEA9FC}"/>
          </ac:picMkLst>
        </pc:picChg>
        <pc:picChg chg="add del">
          <ac:chgData name="Alia 20367720" userId="S::alia.20367720@compit.aun.edu.eg::bb530c8b-8e90-4445-bfb8-d5020ecded06" providerId="AD" clId="Web-{3057F56D-F06A-C32F-52B7-0D18C9978CC3}" dt="2022-12-26T00:35:58.355" v="166"/>
          <ac:picMkLst>
            <pc:docMk/>
            <pc:sldMk cId="1696626824" sldId="314"/>
            <ac:picMk id="20" creationId="{7C2F9AE7-B24E-8C5E-0FF2-C281CFB6CF8C}"/>
          </ac:picMkLst>
        </pc:picChg>
        <pc:cxnChg chg="add del">
          <ac:chgData name="Alia 20367720" userId="S::alia.20367720@compit.aun.edu.eg::bb530c8b-8e90-4445-bfb8-d5020ecded06" providerId="AD" clId="Web-{3057F56D-F06A-C32F-52B7-0D18C9978CC3}" dt="2022-12-26T00:34:03.051" v="153"/>
          <ac:cxnSpMkLst>
            <pc:docMk/>
            <pc:sldMk cId="1696626824" sldId="314"/>
            <ac:cxnSpMk id="10" creationId="{0CB1C732-7193-4253-8746-850D090A6B4E}"/>
          </ac:cxnSpMkLst>
        </pc:cxnChg>
        <pc:cxnChg chg="add del">
          <ac:chgData name="Alia 20367720" userId="S::alia.20367720@compit.aun.edu.eg::bb530c8b-8e90-4445-bfb8-d5020ecded06" providerId="AD" clId="Web-{3057F56D-F06A-C32F-52B7-0D18C9978CC3}" dt="2022-12-26T00:34:03.051" v="153"/>
          <ac:cxnSpMkLst>
            <pc:docMk/>
            <pc:sldMk cId="1696626824" sldId="314"/>
            <ac:cxnSpMk id="14" creationId="{DE3FB7FD-3883-4AFF-8349-2E3BBDA714EA}"/>
          </ac:cxnSpMkLst>
        </pc:cxnChg>
        <pc:cxnChg chg="add del">
          <ac:chgData name="Alia 20367720" userId="S::alia.20367720@compit.aun.edu.eg::bb530c8b-8e90-4445-bfb8-d5020ecded06" providerId="AD" clId="Web-{3057F56D-F06A-C32F-52B7-0D18C9978CC3}" dt="2022-12-26T00:36:24.059" v="171"/>
          <ac:cxnSpMkLst>
            <pc:docMk/>
            <pc:sldMk cId="1696626824" sldId="314"/>
            <ac:cxnSpMk id="25" creationId="{0CB1C732-7193-4253-8746-850D090A6B4E}"/>
          </ac:cxnSpMkLst>
        </pc:cxnChg>
        <pc:cxnChg chg="add del">
          <ac:chgData name="Alia 20367720" userId="S::alia.20367720@compit.aun.edu.eg::bb530c8b-8e90-4445-bfb8-d5020ecded06" providerId="AD" clId="Web-{3057F56D-F06A-C32F-52B7-0D18C9978CC3}" dt="2022-12-26T00:36:24.059" v="171"/>
          <ac:cxnSpMkLst>
            <pc:docMk/>
            <pc:sldMk cId="1696626824" sldId="314"/>
            <ac:cxnSpMk id="29" creationId="{E3B95BE3-D5B2-4F38-9A01-17866C9FBA6E}"/>
          </ac:cxnSpMkLst>
        </pc:cxnChg>
        <pc:cxnChg chg="add del">
          <ac:chgData name="Alia 20367720" userId="S::alia.20367720@compit.aun.edu.eg::bb530c8b-8e90-4445-bfb8-d5020ecded06" providerId="AD" clId="Web-{3057F56D-F06A-C32F-52B7-0D18C9978CC3}" dt="2022-12-26T00:36:41.638" v="173"/>
          <ac:cxnSpMkLst>
            <pc:docMk/>
            <pc:sldMk cId="1696626824" sldId="314"/>
            <ac:cxnSpMk id="40" creationId="{0CB1C732-7193-4253-8746-850D090A6B4E}"/>
          </ac:cxnSpMkLst>
        </pc:cxnChg>
        <pc:cxnChg chg="add del">
          <ac:chgData name="Alia 20367720" userId="S::alia.20367720@compit.aun.edu.eg::bb530c8b-8e90-4445-bfb8-d5020ecded06" providerId="AD" clId="Web-{3057F56D-F06A-C32F-52B7-0D18C9978CC3}" dt="2022-12-26T00:36:41.638" v="173"/>
          <ac:cxnSpMkLst>
            <pc:docMk/>
            <pc:sldMk cId="1696626824" sldId="314"/>
            <ac:cxnSpMk id="46" creationId="{C56E7048-86CF-445D-8846-414F144FD8DD}"/>
          </ac:cxnSpMkLst>
        </pc:cxnChg>
        <pc:cxnChg chg="add del">
          <ac:chgData name="Alia 20367720" userId="S::alia.20367720@compit.aun.edu.eg::bb530c8b-8e90-4445-bfb8-d5020ecded06" providerId="AD" clId="Web-{3057F56D-F06A-C32F-52B7-0D18C9978CC3}" dt="2022-12-26T00:46:45.737" v="245"/>
          <ac:cxnSpMkLst>
            <pc:docMk/>
            <pc:sldMk cId="1696626824" sldId="314"/>
            <ac:cxnSpMk id="68" creationId="{7475FE6E-6FF0-42EB-B0A8-117D063568F8}"/>
          </ac:cxnSpMkLst>
        </pc:cxnChg>
        <pc:cxnChg chg="add">
          <ac:chgData name="Alia 20367720" userId="S::alia.20367720@compit.aun.edu.eg::bb530c8b-8e90-4445-bfb8-d5020ecded06" providerId="AD" clId="Web-{3057F56D-F06A-C32F-52B7-0D18C9978CC3}" dt="2022-12-26T00:46:59.284" v="249"/>
          <ac:cxnSpMkLst>
            <pc:docMk/>
            <pc:sldMk cId="1696626824" sldId="314"/>
            <ac:cxnSpMk id="85" creationId="{7475FE6E-6FF0-42EB-B0A8-117D063568F8}"/>
          </ac:cxnSpMkLst>
        </pc:cxnChg>
      </pc:sldChg>
      <pc:sldChg chg="del">
        <pc:chgData name="Alia 20367720" userId="S::alia.20367720@compit.aun.edu.eg::bb530c8b-8e90-4445-bfb8-d5020ecded06" providerId="AD" clId="Web-{3057F56D-F06A-C32F-52B7-0D18C9978CC3}" dt="2022-12-25T23:28:30.052" v="72"/>
        <pc:sldMkLst>
          <pc:docMk/>
          <pc:sldMk cId="2445196676" sldId="314"/>
        </pc:sldMkLst>
      </pc:sldChg>
      <pc:sldChg chg="addSp delSp modSp add replId">
        <pc:chgData name="Alia 20367720" userId="S::alia.20367720@compit.aun.edu.eg::bb530c8b-8e90-4445-bfb8-d5020ecded06" providerId="AD" clId="Web-{3057F56D-F06A-C32F-52B7-0D18C9978CC3}" dt="2022-12-26T00:41:48.305" v="187" actId="1076"/>
        <pc:sldMkLst>
          <pc:docMk/>
          <pc:sldMk cId="3616977268" sldId="315"/>
        </pc:sldMkLst>
        <pc:spChg chg="add del mod">
          <ac:chgData name="Alia 20367720" userId="S::alia.20367720@compit.aun.edu.eg::bb530c8b-8e90-4445-bfb8-d5020ecded06" providerId="AD" clId="Web-{3057F56D-F06A-C32F-52B7-0D18C9978CC3}" dt="2022-12-26T00:40:37.615" v="176"/>
          <ac:spMkLst>
            <pc:docMk/>
            <pc:sldMk cId="3616977268" sldId="315"/>
            <ac:spMk id="3" creationId="{B43D01FD-E9EB-B157-B8C8-9D36EA04C7D2}"/>
          </ac:spMkLst>
        </pc:spChg>
        <pc:spChg chg="mod">
          <ac:chgData name="Alia 20367720" userId="S::alia.20367720@compit.aun.edu.eg::bb530c8b-8e90-4445-bfb8-d5020ecded06" providerId="AD" clId="Web-{3057F56D-F06A-C32F-52B7-0D18C9978CC3}" dt="2022-12-26T00:41:34.632" v="184" actId="20577"/>
          <ac:spMkLst>
            <pc:docMk/>
            <pc:sldMk cId="3616977268" sldId="315"/>
            <ac:spMk id="9" creationId="{A4C27B69-F6EC-3CD0-057A-C8AFAB1AECB7}"/>
          </ac:spMkLst>
        </pc:spChg>
        <pc:picChg chg="add mod ord">
          <ac:chgData name="Alia 20367720" userId="S::alia.20367720@compit.aun.edu.eg::bb530c8b-8e90-4445-bfb8-d5020ecded06" providerId="AD" clId="Web-{3057F56D-F06A-C32F-52B7-0D18C9978CC3}" dt="2022-12-26T00:41:48.305" v="187" actId="1076"/>
          <ac:picMkLst>
            <pc:docMk/>
            <pc:sldMk cId="3616977268" sldId="315"/>
            <ac:picMk id="4" creationId="{8C9C8010-0E04-8238-F34D-BFED217EA52F}"/>
          </ac:picMkLst>
        </pc:picChg>
        <pc:picChg chg="del">
          <ac:chgData name="Alia 20367720" userId="S::alia.20367720@compit.aun.edu.eg::bb530c8b-8e90-4445-bfb8-d5020ecded06" providerId="AD" clId="Web-{3057F56D-F06A-C32F-52B7-0D18C9978CC3}" dt="2022-12-26T00:40:32.146" v="175"/>
          <ac:picMkLst>
            <pc:docMk/>
            <pc:sldMk cId="3616977268" sldId="315"/>
            <ac:picMk id="8" creationId="{07DD8486-182E-4657-4BDA-A302B3CD159B}"/>
          </ac:picMkLst>
        </pc:picChg>
      </pc:sldChg>
      <pc:sldChg chg="addSp delSp modSp add replId">
        <pc:chgData name="Alia 20367720" userId="S::alia.20367720@compit.aun.edu.eg::bb530c8b-8e90-4445-bfb8-d5020ecded06" providerId="AD" clId="Web-{3057F56D-F06A-C32F-52B7-0D18C9978CC3}" dt="2022-12-26T00:45:03.077" v="228" actId="1076"/>
        <pc:sldMkLst>
          <pc:docMk/>
          <pc:sldMk cId="3467969940" sldId="316"/>
        </pc:sldMkLst>
        <pc:spChg chg="add del mod">
          <ac:chgData name="Alia 20367720" userId="S::alia.20367720@compit.aun.edu.eg::bb530c8b-8e90-4445-bfb8-d5020ecded06" providerId="AD" clId="Web-{3057F56D-F06A-C32F-52B7-0D18C9978CC3}" dt="2022-12-26T00:41:56.945" v="189"/>
          <ac:spMkLst>
            <pc:docMk/>
            <pc:sldMk cId="3467969940" sldId="316"/>
            <ac:spMk id="3" creationId="{E319A3AF-C3DE-672A-8A72-5DA00F449EA6}"/>
          </ac:spMkLst>
        </pc:spChg>
        <pc:spChg chg="mod">
          <ac:chgData name="Alia 20367720" userId="S::alia.20367720@compit.aun.edu.eg::bb530c8b-8e90-4445-bfb8-d5020ecded06" providerId="AD" clId="Web-{3057F56D-F06A-C32F-52B7-0D18C9978CC3}" dt="2022-12-26T00:42:34.806" v="197" actId="20577"/>
          <ac:spMkLst>
            <pc:docMk/>
            <pc:sldMk cId="3467969940" sldId="316"/>
            <ac:spMk id="9" creationId="{A4C27B69-F6EC-3CD0-057A-C8AFAB1AECB7}"/>
          </ac:spMkLst>
        </pc:spChg>
        <pc:picChg chg="del">
          <ac:chgData name="Alia 20367720" userId="S::alia.20367720@compit.aun.edu.eg::bb530c8b-8e90-4445-bfb8-d5020ecded06" providerId="AD" clId="Web-{3057F56D-F06A-C32F-52B7-0D18C9978CC3}" dt="2022-12-26T00:41:51.695" v="188"/>
          <ac:picMkLst>
            <pc:docMk/>
            <pc:sldMk cId="3467969940" sldId="316"/>
            <ac:picMk id="4" creationId="{8C9C8010-0E04-8238-F34D-BFED217EA52F}"/>
          </ac:picMkLst>
        </pc:picChg>
        <pc:picChg chg="add mod ord">
          <ac:chgData name="Alia 20367720" userId="S::alia.20367720@compit.aun.edu.eg::bb530c8b-8e90-4445-bfb8-d5020ecded06" providerId="AD" clId="Web-{3057F56D-F06A-C32F-52B7-0D18C9978CC3}" dt="2022-12-26T00:45:03.077" v="228" actId="1076"/>
          <ac:picMkLst>
            <pc:docMk/>
            <pc:sldMk cId="3467969940" sldId="316"/>
            <ac:picMk id="5" creationId="{5CDDA44C-77A3-6C3A-54E3-03F297D64246}"/>
          </ac:picMkLst>
        </pc:picChg>
      </pc:sldChg>
      <pc:sldChg chg="addSp delSp modSp add replId">
        <pc:chgData name="Alia 20367720" userId="S::alia.20367720@compit.aun.edu.eg::bb530c8b-8e90-4445-bfb8-d5020ecded06" providerId="AD" clId="Web-{3057F56D-F06A-C32F-52B7-0D18C9978CC3}" dt="2022-12-26T00:44:55.374" v="225" actId="1076"/>
        <pc:sldMkLst>
          <pc:docMk/>
          <pc:sldMk cId="3373060273" sldId="317"/>
        </pc:sldMkLst>
        <pc:spChg chg="add del mod">
          <ac:chgData name="Alia 20367720" userId="S::alia.20367720@compit.aun.edu.eg::bb530c8b-8e90-4445-bfb8-d5020ecded06" providerId="AD" clId="Web-{3057F56D-F06A-C32F-52B7-0D18C9978CC3}" dt="2022-12-26T00:42:46.635" v="200"/>
          <ac:spMkLst>
            <pc:docMk/>
            <pc:sldMk cId="3373060273" sldId="317"/>
            <ac:spMk id="3" creationId="{411AFBF4-B975-8F4F-C145-29541BCCD793}"/>
          </ac:spMkLst>
        </pc:spChg>
        <pc:spChg chg="mod">
          <ac:chgData name="Alia 20367720" userId="S::alia.20367720@compit.aun.edu.eg::bb530c8b-8e90-4445-bfb8-d5020ecded06" providerId="AD" clId="Web-{3057F56D-F06A-C32F-52B7-0D18C9978CC3}" dt="2022-12-26T00:43:27.105" v="207" actId="20577"/>
          <ac:spMkLst>
            <pc:docMk/>
            <pc:sldMk cId="3373060273" sldId="317"/>
            <ac:spMk id="9" creationId="{A4C27B69-F6EC-3CD0-057A-C8AFAB1AECB7}"/>
          </ac:spMkLst>
        </pc:spChg>
        <pc:picChg chg="add mod ord">
          <ac:chgData name="Alia 20367720" userId="S::alia.20367720@compit.aun.edu.eg::bb530c8b-8e90-4445-bfb8-d5020ecded06" providerId="AD" clId="Web-{3057F56D-F06A-C32F-52B7-0D18C9978CC3}" dt="2022-12-26T00:44:55.374" v="225" actId="1076"/>
          <ac:picMkLst>
            <pc:docMk/>
            <pc:sldMk cId="3373060273" sldId="317"/>
            <ac:picMk id="4" creationId="{95DF8FBB-C15D-76E9-4E15-80F21E8FA399}"/>
          </ac:picMkLst>
        </pc:picChg>
        <pc:picChg chg="del">
          <ac:chgData name="Alia 20367720" userId="S::alia.20367720@compit.aun.edu.eg::bb530c8b-8e90-4445-bfb8-d5020ecded06" providerId="AD" clId="Web-{3057F56D-F06A-C32F-52B7-0D18C9978CC3}" dt="2022-12-26T00:42:41.244" v="199"/>
          <ac:picMkLst>
            <pc:docMk/>
            <pc:sldMk cId="3373060273" sldId="317"/>
            <ac:picMk id="5" creationId="{5CDDA44C-77A3-6C3A-54E3-03F297D64246}"/>
          </ac:picMkLst>
        </pc:picChg>
      </pc:sldChg>
      <pc:sldChg chg="addSp delSp modSp add replId">
        <pc:chgData name="Alia 20367720" userId="S::alia.20367720@compit.aun.edu.eg::bb530c8b-8e90-4445-bfb8-d5020ecded06" providerId="AD" clId="Web-{3057F56D-F06A-C32F-52B7-0D18C9978CC3}" dt="2022-12-26T00:44:48.920" v="223" actId="1076"/>
        <pc:sldMkLst>
          <pc:docMk/>
          <pc:sldMk cId="4118392051" sldId="318"/>
        </pc:sldMkLst>
        <pc:spChg chg="add del mod">
          <ac:chgData name="Alia 20367720" userId="S::alia.20367720@compit.aun.edu.eg::bb530c8b-8e90-4445-bfb8-d5020ecded06" providerId="AD" clId="Web-{3057F56D-F06A-C32F-52B7-0D18C9978CC3}" dt="2022-12-26T00:43:48.699" v="210"/>
          <ac:spMkLst>
            <pc:docMk/>
            <pc:sldMk cId="4118392051" sldId="318"/>
            <ac:spMk id="3" creationId="{A88E3723-D2A6-75A5-0FB0-F4A867754843}"/>
          </ac:spMkLst>
        </pc:spChg>
        <pc:spChg chg="mod">
          <ac:chgData name="Alia 20367720" userId="S::alia.20367720@compit.aun.edu.eg::bb530c8b-8e90-4445-bfb8-d5020ecded06" providerId="AD" clId="Web-{3057F56D-F06A-C32F-52B7-0D18C9978CC3}" dt="2022-12-26T00:44:11.888" v="214" actId="20577"/>
          <ac:spMkLst>
            <pc:docMk/>
            <pc:sldMk cId="4118392051" sldId="318"/>
            <ac:spMk id="9" creationId="{A4C27B69-F6EC-3CD0-057A-C8AFAB1AECB7}"/>
          </ac:spMkLst>
        </pc:spChg>
        <pc:picChg chg="del">
          <ac:chgData name="Alia 20367720" userId="S::alia.20367720@compit.aun.edu.eg::bb530c8b-8e90-4445-bfb8-d5020ecded06" providerId="AD" clId="Web-{3057F56D-F06A-C32F-52B7-0D18C9978CC3}" dt="2022-12-26T00:43:43.777" v="209"/>
          <ac:picMkLst>
            <pc:docMk/>
            <pc:sldMk cId="4118392051" sldId="318"/>
            <ac:picMk id="4" creationId="{95DF8FBB-C15D-76E9-4E15-80F21E8FA399}"/>
          </ac:picMkLst>
        </pc:picChg>
        <pc:picChg chg="add mod ord">
          <ac:chgData name="Alia 20367720" userId="S::alia.20367720@compit.aun.edu.eg::bb530c8b-8e90-4445-bfb8-d5020ecded06" providerId="AD" clId="Web-{3057F56D-F06A-C32F-52B7-0D18C9978CC3}" dt="2022-12-26T00:44:48.920" v="223" actId="1076"/>
          <ac:picMkLst>
            <pc:docMk/>
            <pc:sldMk cId="4118392051" sldId="318"/>
            <ac:picMk id="5" creationId="{96B722EB-B4A6-DDF5-EF42-838C71273734}"/>
          </ac:picMkLst>
        </pc:picChg>
      </pc:sldChg>
      <pc:sldChg chg="addSp delSp modSp add replId">
        <pc:chgData name="Alia 20367720" userId="S::alia.20367720@compit.aun.edu.eg::bb530c8b-8e90-4445-bfb8-d5020ecded06" providerId="AD" clId="Web-{3057F56D-F06A-C32F-52B7-0D18C9978CC3}" dt="2022-12-26T00:45:24.406" v="230" actId="20577"/>
        <pc:sldMkLst>
          <pc:docMk/>
          <pc:sldMk cId="2224297881" sldId="319"/>
        </pc:sldMkLst>
        <pc:spChg chg="add del mod">
          <ac:chgData name="Alia 20367720" userId="S::alia.20367720@compit.aun.edu.eg::bb530c8b-8e90-4445-bfb8-d5020ecded06" providerId="AD" clId="Web-{3057F56D-F06A-C32F-52B7-0D18C9978CC3}" dt="2022-12-26T00:44:31.623" v="217"/>
          <ac:spMkLst>
            <pc:docMk/>
            <pc:sldMk cId="2224297881" sldId="319"/>
            <ac:spMk id="3" creationId="{5C4C7DD8-4713-39F3-5732-B95030E7C79B}"/>
          </ac:spMkLst>
        </pc:spChg>
        <pc:spChg chg="mod">
          <ac:chgData name="Alia 20367720" userId="S::alia.20367720@compit.aun.edu.eg::bb530c8b-8e90-4445-bfb8-d5020ecded06" providerId="AD" clId="Web-{3057F56D-F06A-C32F-52B7-0D18C9978CC3}" dt="2022-12-26T00:45:24.406" v="230" actId="20577"/>
          <ac:spMkLst>
            <pc:docMk/>
            <pc:sldMk cId="2224297881" sldId="319"/>
            <ac:spMk id="9" creationId="{A4C27B69-F6EC-3CD0-057A-C8AFAB1AECB7}"/>
          </ac:spMkLst>
        </pc:spChg>
        <pc:picChg chg="add mod ord">
          <ac:chgData name="Alia 20367720" userId="S::alia.20367720@compit.aun.edu.eg::bb530c8b-8e90-4445-bfb8-d5020ecded06" providerId="AD" clId="Web-{3057F56D-F06A-C32F-52B7-0D18C9978CC3}" dt="2022-12-26T00:44:43.670" v="221" actId="1076"/>
          <ac:picMkLst>
            <pc:docMk/>
            <pc:sldMk cId="2224297881" sldId="319"/>
            <ac:picMk id="4" creationId="{E282584A-2C6E-460F-B154-4E8B0149EF87}"/>
          </ac:picMkLst>
        </pc:picChg>
        <pc:picChg chg="del">
          <ac:chgData name="Alia 20367720" userId="S::alia.20367720@compit.aun.edu.eg::bb530c8b-8e90-4445-bfb8-d5020ecded06" providerId="AD" clId="Web-{3057F56D-F06A-C32F-52B7-0D18C9978CC3}" dt="2022-12-26T00:44:26.373" v="216"/>
          <ac:picMkLst>
            <pc:docMk/>
            <pc:sldMk cId="2224297881" sldId="319"/>
            <ac:picMk id="5" creationId="{96B722EB-B4A6-DDF5-EF42-838C71273734}"/>
          </ac:picMkLst>
        </pc:picChg>
      </pc:sldChg>
      <pc:sldChg chg="addSp delSp modSp add replId">
        <pc:chgData name="Alia 20367720" userId="S::alia.20367720@compit.aun.edu.eg::bb530c8b-8e90-4445-bfb8-d5020ecded06" providerId="AD" clId="Web-{3057F56D-F06A-C32F-52B7-0D18C9978CC3}" dt="2022-12-26T00:46:15.736" v="243" actId="20577"/>
        <pc:sldMkLst>
          <pc:docMk/>
          <pc:sldMk cId="412272001" sldId="320"/>
        </pc:sldMkLst>
        <pc:spChg chg="add del mod">
          <ac:chgData name="Alia 20367720" userId="S::alia.20367720@compit.aun.edu.eg::bb530c8b-8e90-4445-bfb8-d5020ecded06" providerId="AD" clId="Web-{3057F56D-F06A-C32F-52B7-0D18C9978CC3}" dt="2022-12-26T00:45:46.985" v="233"/>
          <ac:spMkLst>
            <pc:docMk/>
            <pc:sldMk cId="412272001" sldId="320"/>
            <ac:spMk id="3" creationId="{3CB396FD-803A-05DA-ADA2-DAC86E30C13F}"/>
          </ac:spMkLst>
        </pc:spChg>
        <pc:spChg chg="mod">
          <ac:chgData name="Alia 20367720" userId="S::alia.20367720@compit.aun.edu.eg::bb530c8b-8e90-4445-bfb8-d5020ecded06" providerId="AD" clId="Web-{3057F56D-F06A-C32F-52B7-0D18C9978CC3}" dt="2022-12-26T00:46:15.736" v="243" actId="20577"/>
          <ac:spMkLst>
            <pc:docMk/>
            <pc:sldMk cId="412272001" sldId="320"/>
            <ac:spMk id="9" creationId="{A4C27B69-F6EC-3CD0-057A-C8AFAB1AECB7}"/>
          </ac:spMkLst>
        </pc:spChg>
        <pc:picChg chg="del">
          <ac:chgData name="Alia 20367720" userId="S::alia.20367720@compit.aun.edu.eg::bb530c8b-8e90-4445-bfb8-d5020ecded06" providerId="AD" clId="Web-{3057F56D-F06A-C32F-52B7-0D18C9978CC3}" dt="2022-12-26T00:45:41.860" v="232"/>
          <ac:picMkLst>
            <pc:docMk/>
            <pc:sldMk cId="412272001" sldId="320"/>
            <ac:picMk id="4" creationId="{E282584A-2C6E-460F-B154-4E8B0149EF87}"/>
          </ac:picMkLst>
        </pc:picChg>
        <pc:picChg chg="add mod ord">
          <ac:chgData name="Alia 20367720" userId="S::alia.20367720@compit.aun.edu.eg::bb530c8b-8e90-4445-bfb8-d5020ecded06" providerId="AD" clId="Web-{3057F56D-F06A-C32F-52B7-0D18C9978CC3}" dt="2022-12-26T00:46:00.376" v="240" actId="1076"/>
          <ac:picMkLst>
            <pc:docMk/>
            <pc:sldMk cId="412272001" sldId="320"/>
            <ac:picMk id="5" creationId="{7FD4575F-A174-0CBC-8468-FB0012DBAE9A}"/>
          </ac:picMkLst>
        </pc:picChg>
      </pc:sldChg>
      <pc:sldChg chg="addSp delSp modSp new del mod setBg addAnim delAnim">
        <pc:chgData name="Alia 20367720" userId="S::alia.20367720@compit.aun.edu.eg::bb530c8b-8e90-4445-bfb8-d5020ecded06" providerId="AD" clId="Web-{3057F56D-F06A-C32F-52B7-0D18C9978CC3}" dt="2022-12-26T00:54:38.194" v="273"/>
        <pc:sldMkLst>
          <pc:docMk/>
          <pc:sldMk cId="3965118993" sldId="321"/>
        </pc:sldMkLst>
        <pc:spChg chg="mod">
          <ac:chgData name="Alia 20367720" userId="S::alia.20367720@compit.aun.edu.eg::bb530c8b-8e90-4445-bfb8-d5020ecded06" providerId="AD" clId="Web-{3057F56D-F06A-C32F-52B7-0D18C9978CC3}" dt="2022-12-26T00:53:49.896" v="266"/>
          <ac:spMkLst>
            <pc:docMk/>
            <pc:sldMk cId="3965118993" sldId="321"/>
            <ac:spMk id="2" creationId="{93BE1C0B-93E9-F9E6-50CE-AA8CC4115EDC}"/>
          </ac:spMkLst>
        </pc:spChg>
        <pc:spChg chg="del">
          <ac:chgData name="Alia 20367720" userId="S::alia.20367720@compit.aun.edu.eg::bb530c8b-8e90-4445-bfb8-d5020ecded06" providerId="AD" clId="Web-{3057F56D-F06A-C32F-52B7-0D18C9978CC3}" dt="2022-12-26T00:52:35.175" v="251"/>
          <ac:spMkLst>
            <pc:docMk/>
            <pc:sldMk cId="3965118993" sldId="321"/>
            <ac:spMk id="3" creationId="{DDDFBCCD-D576-8A26-102F-3EDB1FF1EAB8}"/>
          </ac:spMkLst>
        </pc:spChg>
        <pc:spChg chg="add del">
          <ac:chgData name="Alia 20367720" userId="S::alia.20367720@compit.aun.edu.eg::bb530c8b-8e90-4445-bfb8-d5020ecded06" providerId="AD" clId="Web-{3057F56D-F06A-C32F-52B7-0D18C9978CC3}" dt="2022-12-26T00:53:02.832" v="260"/>
          <ac:spMkLst>
            <pc:docMk/>
            <pc:sldMk cId="3965118993" sldId="321"/>
            <ac:spMk id="8" creationId="{DD4C4B28-6B4B-4445-8535-F516D74E4AA9}"/>
          </ac:spMkLst>
        </pc:spChg>
        <pc:spChg chg="add del">
          <ac:chgData name="Alia 20367720" userId="S::alia.20367720@compit.aun.edu.eg::bb530c8b-8e90-4445-bfb8-d5020ecded06" providerId="AD" clId="Web-{3057F56D-F06A-C32F-52B7-0D18C9978CC3}" dt="2022-12-26T00:53:02.832" v="260"/>
          <ac:spMkLst>
            <pc:docMk/>
            <pc:sldMk cId="3965118993" sldId="321"/>
            <ac:spMk id="12" creationId="{55B419A7-F817-4767-8CCB-FB0E189C4ACD}"/>
          </ac:spMkLst>
        </pc:spChg>
        <pc:spChg chg="add del">
          <ac:chgData name="Alia 20367720" userId="S::alia.20367720@compit.aun.edu.eg::bb530c8b-8e90-4445-bfb8-d5020ecded06" providerId="AD" clId="Web-{3057F56D-F06A-C32F-52B7-0D18C9978CC3}" dt="2022-12-26T00:53:02.832" v="260"/>
          <ac:spMkLst>
            <pc:docMk/>
            <pc:sldMk cId="3965118993" sldId="321"/>
            <ac:spMk id="16" creationId="{B3BE00DD-5F52-49B1-A83B-F2E555AC5D05}"/>
          </ac:spMkLst>
        </pc:spChg>
        <pc:spChg chg="add del">
          <ac:chgData name="Alia 20367720" userId="S::alia.20367720@compit.aun.edu.eg::bb530c8b-8e90-4445-bfb8-d5020ecded06" providerId="AD" clId="Web-{3057F56D-F06A-C32F-52B7-0D18C9978CC3}" dt="2022-12-26T00:53:02.816" v="259"/>
          <ac:spMkLst>
            <pc:docMk/>
            <pc:sldMk cId="3965118993" sldId="321"/>
            <ac:spMk id="22" creationId="{DD4C4B28-6B4B-4445-8535-F516D74E4AA9}"/>
          </ac:spMkLst>
        </pc:spChg>
        <pc:spChg chg="add del">
          <ac:chgData name="Alia 20367720" userId="S::alia.20367720@compit.aun.edu.eg::bb530c8b-8e90-4445-bfb8-d5020ecded06" providerId="AD" clId="Web-{3057F56D-F06A-C32F-52B7-0D18C9978CC3}" dt="2022-12-26T00:53:02.816" v="259"/>
          <ac:spMkLst>
            <pc:docMk/>
            <pc:sldMk cId="3965118993" sldId="321"/>
            <ac:spMk id="26" creationId="{55B419A7-F817-4767-8CCB-FB0E189C4ACD}"/>
          </ac:spMkLst>
        </pc:spChg>
        <pc:spChg chg="add del">
          <ac:chgData name="Alia 20367720" userId="S::alia.20367720@compit.aun.edu.eg::bb530c8b-8e90-4445-bfb8-d5020ecded06" providerId="AD" clId="Web-{3057F56D-F06A-C32F-52B7-0D18C9978CC3}" dt="2022-12-26T00:53:02.816" v="259"/>
          <ac:spMkLst>
            <pc:docMk/>
            <pc:sldMk cId="3965118993" sldId="321"/>
            <ac:spMk id="28" creationId="{9FBB9AF1-CE92-475C-A47B-5FC32922B3E9}"/>
          </ac:spMkLst>
        </pc:spChg>
        <pc:spChg chg="add del">
          <ac:chgData name="Alia 20367720" userId="S::alia.20367720@compit.aun.edu.eg::bb530c8b-8e90-4445-bfb8-d5020ecded06" providerId="AD" clId="Web-{3057F56D-F06A-C32F-52B7-0D18C9978CC3}" dt="2022-12-26T00:53:02.816" v="259"/>
          <ac:spMkLst>
            <pc:docMk/>
            <pc:sldMk cId="3965118993" sldId="321"/>
            <ac:spMk id="32" creationId="{7021D92D-08FF-45A6-9109-AC9462C7E8E3}"/>
          </ac:spMkLst>
        </pc:spChg>
        <pc:spChg chg="add del">
          <ac:chgData name="Alia 20367720" userId="S::alia.20367720@compit.aun.edu.eg::bb530c8b-8e90-4445-bfb8-d5020ecded06" providerId="AD" clId="Web-{3057F56D-F06A-C32F-52B7-0D18C9978CC3}" dt="2022-12-26T00:53:25.864" v="261"/>
          <ac:spMkLst>
            <pc:docMk/>
            <pc:sldMk cId="3965118993" sldId="321"/>
            <ac:spMk id="34" creationId="{DD4C4B28-6B4B-4445-8535-F516D74E4AA9}"/>
          </ac:spMkLst>
        </pc:spChg>
        <pc:spChg chg="add del">
          <ac:chgData name="Alia 20367720" userId="S::alia.20367720@compit.aun.edu.eg::bb530c8b-8e90-4445-bfb8-d5020ecded06" providerId="AD" clId="Web-{3057F56D-F06A-C32F-52B7-0D18C9978CC3}" dt="2022-12-26T00:53:25.864" v="261"/>
          <ac:spMkLst>
            <pc:docMk/>
            <pc:sldMk cId="3965118993" sldId="321"/>
            <ac:spMk id="36" creationId="{55B419A7-F817-4767-8CCB-FB0E189C4ACD}"/>
          </ac:spMkLst>
        </pc:spChg>
        <pc:spChg chg="add del">
          <ac:chgData name="Alia 20367720" userId="S::alia.20367720@compit.aun.edu.eg::bb530c8b-8e90-4445-bfb8-d5020ecded06" providerId="AD" clId="Web-{3057F56D-F06A-C32F-52B7-0D18C9978CC3}" dt="2022-12-26T00:53:25.864" v="261"/>
          <ac:spMkLst>
            <pc:docMk/>
            <pc:sldMk cId="3965118993" sldId="321"/>
            <ac:spMk id="38" creationId="{E00BAC37-2349-41A4-84EA-E79BF409D922}"/>
          </ac:spMkLst>
        </pc:spChg>
        <pc:spChg chg="add del">
          <ac:chgData name="Alia 20367720" userId="S::alia.20367720@compit.aun.edu.eg::bb530c8b-8e90-4445-bfb8-d5020ecded06" providerId="AD" clId="Web-{3057F56D-F06A-C32F-52B7-0D18C9978CC3}" dt="2022-12-26T00:53:25.864" v="261"/>
          <ac:spMkLst>
            <pc:docMk/>
            <pc:sldMk cId="3965118993" sldId="321"/>
            <ac:spMk id="40" creationId="{7021D92D-08FF-45A6-9109-AC9462C7E8E3}"/>
          </ac:spMkLst>
        </pc:spChg>
        <pc:spChg chg="add del">
          <ac:chgData name="Alia 20367720" userId="S::alia.20367720@compit.aun.edu.eg::bb530c8b-8e90-4445-bfb8-d5020ecded06" providerId="AD" clId="Web-{3057F56D-F06A-C32F-52B7-0D18C9978CC3}" dt="2022-12-26T00:53:49.896" v="266"/>
          <ac:spMkLst>
            <pc:docMk/>
            <pc:sldMk cId="3965118993" sldId="321"/>
            <ac:spMk id="45" creationId="{DD4C4B28-6B4B-4445-8535-F516D74E4AA9}"/>
          </ac:spMkLst>
        </pc:spChg>
        <pc:spChg chg="add del">
          <ac:chgData name="Alia 20367720" userId="S::alia.20367720@compit.aun.edu.eg::bb530c8b-8e90-4445-bfb8-d5020ecded06" providerId="AD" clId="Web-{3057F56D-F06A-C32F-52B7-0D18C9978CC3}" dt="2022-12-26T00:53:49.896" v="266"/>
          <ac:spMkLst>
            <pc:docMk/>
            <pc:sldMk cId="3965118993" sldId="321"/>
            <ac:spMk id="49" creationId="{55B419A7-F817-4767-8CCB-FB0E189C4ACD}"/>
          </ac:spMkLst>
        </pc:spChg>
        <pc:spChg chg="add del">
          <ac:chgData name="Alia 20367720" userId="S::alia.20367720@compit.aun.edu.eg::bb530c8b-8e90-4445-bfb8-d5020ecded06" providerId="AD" clId="Web-{3057F56D-F06A-C32F-52B7-0D18C9978CC3}" dt="2022-12-26T00:53:49.896" v="266"/>
          <ac:spMkLst>
            <pc:docMk/>
            <pc:sldMk cId="3965118993" sldId="321"/>
            <ac:spMk id="51" creationId="{868BA1FB-7158-4051-A255-70F5F21FD8A1}"/>
          </ac:spMkLst>
        </pc:spChg>
        <pc:spChg chg="add del">
          <ac:chgData name="Alia 20367720" userId="S::alia.20367720@compit.aun.edu.eg::bb530c8b-8e90-4445-bfb8-d5020ecded06" providerId="AD" clId="Web-{3057F56D-F06A-C32F-52B7-0D18C9978CC3}" dt="2022-12-26T00:53:49.896" v="266"/>
          <ac:spMkLst>
            <pc:docMk/>
            <pc:sldMk cId="3965118993" sldId="321"/>
            <ac:spMk id="55" creationId="{7021D92D-08FF-45A6-9109-AC9462C7E8E3}"/>
          </ac:spMkLst>
        </pc:spChg>
        <pc:spChg chg="add">
          <ac:chgData name="Alia 20367720" userId="S::alia.20367720@compit.aun.edu.eg::bb530c8b-8e90-4445-bfb8-d5020ecded06" providerId="AD" clId="Web-{3057F56D-F06A-C32F-52B7-0D18C9978CC3}" dt="2022-12-26T00:53:49.896" v="266"/>
          <ac:spMkLst>
            <pc:docMk/>
            <pc:sldMk cId="3965118993" sldId="321"/>
            <ac:spMk id="60" creationId="{DD4C4B28-6B4B-4445-8535-F516D74E4AA9}"/>
          </ac:spMkLst>
        </pc:spChg>
        <pc:spChg chg="add">
          <ac:chgData name="Alia 20367720" userId="S::alia.20367720@compit.aun.edu.eg::bb530c8b-8e90-4445-bfb8-d5020ecded06" providerId="AD" clId="Web-{3057F56D-F06A-C32F-52B7-0D18C9978CC3}" dt="2022-12-26T00:53:49.896" v="266"/>
          <ac:spMkLst>
            <pc:docMk/>
            <pc:sldMk cId="3965118993" sldId="321"/>
            <ac:spMk id="64" creationId="{55B419A7-F817-4767-8CCB-FB0E189C4ACD}"/>
          </ac:spMkLst>
        </pc:spChg>
        <pc:spChg chg="add">
          <ac:chgData name="Alia 20367720" userId="S::alia.20367720@compit.aun.edu.eg::bb530c8b-8e90-4445-bfb8-d5020ecded06" providerId="AD" clId="Web-{3057F56D-F06A-C32F-52B7-0D18C9978CC3}" dt="2022-12-26T00:53:49.896" v="266"/>
          <ac:spMkLst>
            <pc:docMk/>
            <pc:sldMk cId="3965118993" sldId="321"/>
            <ac:spMk id="66" creationId="{9FBB9AF1-CE92-475C-A47B-5FC32922B3E9}"/>
          </ac:spMkLst>
        </pc:spChg>
        <pc:spChg chg="add">
          <ac:chgData name="Alia 20367720" userId="S::alia.20367720@compit.aun.edu.eg::bb530c8b-8e90-4445-bfb8-d5020ecded06" providerId="AD" clId="Web-{3057F56D-F06A-C32F-52B7-0D18C9978CC3}" dt="2022-12-26T00:53:49.896" v="266"/>
          <ac:spMkLst>
            <pc:docMk/>
            <pc:sldMk cId="3965118993" sldId="321"/>
            <ac:spMk id="70" creationId="{7021D92D-08FF-45A6-9109-AC9462C7E8E3}"/>
          </ac:spMkLst>
        </pc:spChg>
        <pc:picChg chg="add del">
          <ac:chgData name="Alia 20367720" userId="S::alia.20367720@compit.aun.edu.eg::bb530c8b-8e90-4445-bfb8-d5020ecded06" providerId="AD" clId="Web-{3057F56D-F06A-C32F-52B7-0D18C9978CC3}" dt="2022-12-26T00:53:02.816" v="259"/>
          <ac:picMkLst>
            <pc:docMk/>
            <pc:sldMk cId="3965118993" sldId="321"/>
            <ac:picMk id="18" creationId="{45F070E4-24AC-BE57-B8B2-681BF70373E6}"/>
          </ac:picMkLst>
        </pc:picChg>
        <pc:picChg chg="add mod">
          <ac:chgData name="Alia 20367720" userId="S::alia.20367720@compit.aun.edu.eg::bb530c8b-8e90-4445-bfb8-d5020ecded06" providerId="AD" clId="Web-{3057F56D-F06A-C32F-52B7-0D18C9978CC3}" dt="2022-12-26T00:53:49.896" v="266"/>
          <ac:picMkLst>
            <pc:docMk/>
            <pc:sldMk cId="3965118993" sldId="321"/>
            <ac:picMk id="37" creationId="{4245B6BB-613B-91C9-D38B-07857EFBC189}"/>
          </ac:picMkLst>
        </pc:picChg>
        <pc:cxnChg chg="add del">
          <ac:chgData name="Alia 20367720" userId="S::alia.20367720@compit.aun.edu.eg::bb530c8b-8e90-4445-bfb8-d5020ecded06" providerId="AD" clId="Web-{3057F56D-F06A-C32F-52B7-0D18C9978CC3}" dt="2022-12-26T00:53:02.832" v="260"/>
          <ac:cxnSpMkLst>
            <pc:docMk/>
            <pc:sldMk cId="3965118993" sldId="321"/>
            <ac:cxnSpMk id="10" creationId="{0CB1C732-7193-4253-8746-850D090A6B4E}"/>
          </ac:cxnSpMkLst>
        </pc:cxnChg>
        <pc:cxnChg chg="add del">
          <ac:chgData name="Alia 20367720" userId="S::alia.20367720@compit.aun.edu.eg::bb530c8b-8e90-4445-bfb8-d5020ecded06" providerId="AD" clId="Web-{3057F56D-F06A-C32F-52B7-0D18C9978CC3}" dt="2022-12-26T00:53:02.832" v="260"/>
          <ac:cxnSpMkLst>
            <pc:docMk/>
            <pc:sldMk cId="3965118993" sldId="321"/>
            <ac:cxnSpMk id="14" creationId="{DE3FB7FD-3883-4AFF-8349-2E3BBDA714EA}"/>
          </ac:cxnSpMkLst>
        </pc:cxnChg>
        <pc:cxnChg chg="add del">
          <ac:chgData name="Alia 20367720" userId="S::alia.20367720@compit.aun.edu.eg::bb530c8b-8e90-4445-bfb8-d5020ecded06" providerId="AD" clId="Web-{3057F56D-F06A-C32F-52B7-0D18C9978CC3}" dt="2022-12-26T00:53:02.816" v="259"/>
          <ac:cxnSpMkLst>
            <pc:docMk/>
            <pc:sldMk cId="3965118993" sldId="321"/>
            <ac:cxnSpMk id="24" creationId="{0CB1C732-7193-4253-8746-850D090A6B4E}"/>
          </ac:cxnSpMkLst>
        </pc:cxnChg>
        <pc:cxnChg chg="add del">
          <ac:chgData name="Alia 20367720" userId="S::alia.20367720@compit.aun.edu.eg::bb530c8b-8e90-4445-bfb8-d5020ecded06" providerId="AD" clId="Web-{3057F56D-F06A-C32F-52B7-0D18C9978CC3}" dt="2022-12-26T00:53:02.816" v="259"/>
          <ac:cxnSpMkLst>
            <pc:docMk/>
            <pc:sldMk cId="3965118993" sldId="321"/>
            <ac:cxnSpMk id="30" creationId="{D81E42A3-743C-4C15-9DA8-93AA9AEBFB17}"/>
          </ac:cxnSpMkLst>
        </pc:cxnChg>
        <pc:cxnChg chg="add del">
          <ac:chgData name="Alia 20367720" userId="S::alia.20367720@compit.aun.edu.eg::bb530c8b-8e90-4445-bfb8-d5020ecded06" providerId="AD" clId="Web-{3057F56D-F06A-C32F-52B7-0D18C9978CC3}" dt="2022-12-26T00:53:25.864" v="261"/>
          <ac:cxnSpMkLst>
            <pc:docMk/>
            <pc:sldMk cId="3965118993" sldId="321"/>
            <ac:cxnSpMk id="35" creationId="{0CB1C732-7193-4253-8746-850D090A6B4E}"/>
          </ac:cxnSpMkLst>
        </pc:cxnChg>
        <pc:cxnChg chg="add del">
          <ac:chgData name="Alia 20367720" userId="S::alia.20367720@compit.aun.edu.eg::bb530c8b-8e90-4445-bfb8-d5020ecded06" providerId="AD" clId="Web-{3057F56D-F06A-C32F-52B7-0D18C9978CC3}" dt="2022-12-26T00:53:25.864" v="261"/>
          <ac:cxnSpMkLst>
            <pc:docMk/>
            <pc:sldMk cId="3965118993" sldId="321"/>
            <ac:cxnSpMk id="39" creationId="{0171B0E8-564E-4AB0-9F02-631F8186CD48}"/>
          </ac:cxnSpMkLst>
        </pc:cxnChg>
        <pc:cxnChg chg="add del">
          <ac:chgData name="Alia 20367720" userId="S::alia.20367720@compit.aun.edu.eg::bb530c8b-8e90-4445-bfb8-d5020ecded06" providerId="AD" clId="Web-{3057F56D-F06A-C32F-52B7-0D18C9978CC3}" dt="2022-12-26T00:53:49.896" v="266"/>
          <ac:cxnSpMkLst>
            <pc:docMk/>
            <pc:sldMk cId="3965118993" sldId="321"/>
            <ac:cxnSpMk id="47" creationId="{0CB1C732-7193-4253-8746-850D090A6B4E}"/>
          </ac:cxnSpMkLst>
        </pc:cxnChg>
        <pc:cxnChg chg="add del">
          <ac:chgData name="Alia 20367720" userId="S::alia.20367720@compit.aun.edu.eg::bb530c8b-8e90-4445-bfb8-d5020ecded06" providerId="AD" clId="Web-{3057F56D-F06A-C32F-52B7-0D18C9978CC3}" dt="2022-12-26T00:53:49.896" v="266"/>
          <ac:cxnSpMkLst>
            <pc:docMk/>
            <pc:sldMk cId="3965118993" sldId="321"/>
            <ac:cxnSpMk id="53" creationId="{D81E42A3-743C-4C15-9DA8-93AA9AEBFB17}"/>
          </ac:cxnSpMkLst>
        </pc:cxnChg>
        <pc:cxnChg chg="add">
          <ac:chgData name="Alia 20367720" userId="S::alia.20367720@compit.aun.edu.eg::bb530c8b-8e90-4445-bfb8-d5020ecded06" providerId="AD" clId="Web-{3057F56D-F06A-C32F-52B7-0D18C9978CC3}" dt="2022-12-26T00:53:49.896" v="266"/>
          <ac:cxnSpMkLst>
            <pc:docMk/>
            <pc:sldMk cId="3965118993" sldId="321"/>
            <ac:cxnSpMk id="62" creationId="{0CB1C732-7193-4253-8746-850D090A6B4E}"/>
          </ac:cxnSpMkLst>
        </pc:cxnChg>
        <pc:cxnChg chg="add">
          <ac:chgData name="Alia 20367720" userId="S::alia.20367720@compit.aun.edu.eg::bb530c8b-8e90-4445-bfb8-d5020ecded06" providerId="AD" clId="Web-{3057F56D-F06A-C32F-52B7-0D18C9978CC3}" dt="2022-12-26T00:53:49.896" v="266"/>
          <ac:cxnSpMkLst>
            <pc:docMk/>
            <pc:sldMk cId="3965118993" sldId="321"/>
            <ac:cxnSpMk id="68" creationId="{D81E42A3-743C-4C15-9DA8-93AA9AEBFB17}"/>
          </ac:cxnSpMkLst>
        </pc:cxnChg>
      </pc:sldChg>
      <pc:sldChg chg="addSp delSp modSp add replId">
        <pc:chgData name="Alia 20367720" userId="S::alia.20367720@compit.aun.edu.eg::bb530c8b-8e90-4445-bfb8-d5020ecded06" providerId="AD" clId="Web-{3057F56D-F06A-C32F-52B7-0D18C9978CC3}" dt="2022-12-26T00:54:55.789" v="278" actId="20577"/>
        <pc:sldMkLst>
          <pc:docMk/>
          <pc:sldMk cId="2761391824" sldId="322"/>
        </pc:sldMkLst>
        <pc:spChg chg="mod">
          <ac:chgData name="Alia 20367720" userId="S::alia.20367720@compit.aun.edu.eg::bb530c8b-8e90-4445-bfb8-d5020ecded06" providerId="AD" clId="Web-{3057F56D-F06A-C32F-52B7-0D18C9978CC3}" dt="2022-12-26T00:54:55.789" v="278" actId="20577"/>
          <ac:spMkLst>
            <pc:docMk/>
            <pc:sldMk cId="2761391824" sldId="322"/>
            <ac:spMk id="2" creationId="{93BE1C0B-93E9-F9E6-50CE-AA8CC4115EDC}"/>
          </ac:spMkLst>
        </pc:spChg>
        <pc:spChg chg="add del">
          <ac:chgData name="Alia 20367720" userId="S::alia.20367720@compit.aun.edu.eg::bb530c8b-8e90-4445-bfb8-d5020ecded06" providerId="AD" clId="Web-{3057F56D-F06A-C32F-52B7-0D18C9978CC3}" dt="2022-12-26T00:54:27.647" v="272"/>
          <ac:spMkLst>
            <pc:docMk/>
            <pc:sldMk cId="2761391824" sldId="322"/>
            <ac:spMk id="60" creationId="{DD4C4B28-6B4B-4445-8535-F516D74E4AA9}"/>
          </ac:spMkLst>
        </pc:spChg>
        <pc:spChg chg="add del">
          <ac:chgData name="Alia 20367720" userId="S::alia.20367720@compit.aun.edu.eg::bb530c8b-8e90-4445-bfb8-d5020ecded06" providerId="AD" clId="Web-{3057F56D-F06A-C32F-52B7-0D18C9978CC3}" dt="2022-12-26T00:54:27.647" v="272"/>
          <ac:spMkLst>
            <pc:docMk/>
            <pc:sldMk cId="2761391824" sldId="322"/>
            <ac:spMk id="64" creationId="{55B419A7-F817-4767-8CCB-FB0E189C4ACD}"/>
          </ac:spMkLst>
        </pc:spChg>
        <pc:spChg chg="add del">
          <ac:chgData name="Alia 20367720" userId="S::alia.20367720@compit.aun.edu.eg::bb530c8b-8e90-4445-bfb8-d5020ecded06" providerId="AD" clId="Web-{3057F56D-F06A-C32F-52B7-0D18C9978CC3}" dt="2022-12-26T00:54:27.647" v="272"/>
          <ac:spMkLst>
            <pc:docMk/>
            <pc:sldMk cId="2761391824" sldId="322"/>
            <ac:spMk id="66" creationId="{9FBB9AF1-CE92-475C-A47B-5FC32922B3E9}"/>
          </ac:spMkLst>
        </pc:spChg>
        <pc:spChg chg="add del">
          <ac:chgData name="Alia 20367720" userId="S::alia.20367720@compit.aun.edu.eg::bb530c8b-8e90-4445-bfb8-d5020ecded06" providerId="AD" clId="Web-{3057F56D-F06A-C32F-52B7-0D18C9978CC3}" dt="2022-12-26T00:54:27.647" v="272"/>
          <ac:spMkLst>
            <pc:docMk/>
            <pc:sldMk cId="2761391824" sldId="322"/>
            <ac:spMk id="70" creationId="{7021D92D-08FF-45A6-9109-AC9462C7E8E3}"/>
          </ac:spMkLst>
        </pc:spChg>
        <pc:spChg chg="add del">
          <ac:chgData name="Alia 20367720" userId="S::alia.20367720@compit.aun.edu.eg::bb530c8b-8e90-4445-bfb8-d5020ecded06" providerId="AD" clId="Web-{3057F56D-F06A-C32F-52B7-0D18C9978CC3}" dt="2022-12-26T00:54:26.288" v="269"/>
          <ac:spMkLst>
            <pc:docMk/>
            <pc:sldMk cId="2761391824" sldId="322"/>
            <ac:spMk id="75" creationId="{DD4C4B28-6B4B-4445-8535-F516D74E4AA9}"/>
          </ac:spMkLst>
        </pc:spChg>
        <pc:spChg chg="add del">
          <ac:chgData name="Alia 20367720" userId="S::alia.20367720@compit.aun.edu.eg::bb530c8b-8e90-4445-bfb8-d5020ecded06" providerId="AD" clId="Web-{3057F56D-F06A-C32F-52B7-0D18C9978CC3}" dt="2022-12-26T00:54:26.288" v="269"/>
          <ac:spMkLst>
            <pc:docMk/>
            <pc:sldMk cId="2761391824" sldId="322"/>
            <ac:spMk id="79" creationId="{55B419A7-F817-4767-8CCB-FB0E189C4ACD}"/>
          </ac:spMkLst>
        </pc:spChg>
        <pc:spChg chg="add del">
          <ac:chgData name="Alia 20367720" userId="S::alia.20367720@compit.aun.edu.eg::bb530c8b-8e90-4445-bfb8-d5020ecded06" providerId="AD" clId="Web-{3057F56D-F06A-C32F-52B7-0D18C9978CC3}" dt="2022-12-26T00:54:26.288" v="269"/>
          <ac:spMkLst>
            <pc:docMk/>
            <pc:sldMk cId="2761391824" sldId="322"/>
            <ac:spMk id="81" creationId="{E4398140-F067-40E9-892C-4DB04C70BC55}"/>
          </ac:spMkLst>
        </pc:spChg>
        <pc:spChg chg="add del">
          <ac:chgData name="Alia 20367720" userId="S::alia.20367720@compit.aun.edu.eg::bb530c8b-8e90-4445-bfb8-d5020ecded06" providerId="AD" clId="Web-{3057F56D-F06A-C32F-52B7-0D18C9978CC3}" dt="2022-12-26T00:54:26.288" v="269"/>
          <ac:spMkLst>
            <pc:docMk/>
            <pc:sldMk cId="2761391824" sldId="322"/>
            <ac:spMk id="85" creationId="{7021D92D-08FF-45A6-9109-AC9462C7E8E3}"/>
          </ac:spMkLst>
        </pc:spChg>
        <pc:spChg chg="add del">
          <ac:chgData name="Alia 20367720" userId="S::alia.20367720@compit.aun.edu.eg::bb530c8b-8e90-4445-bfb8-d5020ecded06" providerId="AD" clId="Web-{3057F56D-F06A-C32F-52B7-0D18C9978CC3}" dt="2022-12-26T00:54:27.632" v="271"/>
          <ac:spMkLst>
            <pc:docMk/>
            <pc:sldMk cId="2761391824" sldId="322"/>
            <ac:spMk id="87" creationId="{DD4C4B28-6B4B-4445-8535-F516D74E4AA9}"/>
          </ac:spMkLst>
        </pc:spChg>
        <pc:spChg chg="add del">
          <ac:chgData name="Alia 20367720" userId="S::alia.20367720@compit.aun.edu.eg::bb530c8b-8e90-4445-bfb8-d5020ecded06" providerId="AD" clId="Web-{3057F56D-F06A-C32F-52B7-0D18C9978CC3}" dt="2022-12-26T00:54:27.632" v="271"/>
          <ac:spMkLst>
            <pc:docMk/>
            <pc:sldMk cId="2761391824" sldId="322"/>
            <ac:spMk id="89" creationId="{55B419A7-F817-4767-8CCB-FB0E189C4ACD}"/>
          </ac:spMkLst>
        </pc:spChg>
        <pc:spChg chg="add del">
          <ac:chgData name="Alia 20367720" userId="S::alia.20367720@compit.aun.edu.eg::bb530c8b-8e90-4445-bfb8-d5020ecded06" providerId="AD" clId="Web-{3057F56D-F06A-C32F-52B7-0D18C9978CC3}" dt="2022-12-26T00:54:27.632" v="271"/>
          <ac:spMkLst>
            <pc:docMk/>
            <pc:sldMk cId="2761391824" sldId="322"/>
            <ac:spMk id="90" creationId="{9FBB9AF1-CE92-475C-A47B-5FC32922B3E9}"/>
          </ac:spMkLst>
        </pc:spChg>
        <pc:spChg chg="add del">
          <ac:chgData name="Alia 20367720" userId="S::alia.20367720@compit.aun.edu.eg::bb530c8b-8e90-4445-bfb8-d5020ecded06" providerId="AD" clId="Web-{3057F56D-F06A-C32F-52B7-0D18C9978CC3}" dt="2022-12-26T00:54:27.632" v="271"/>
          <ac:spMkLst>
            <pc:docMk/>
            <pc:sldMk cId="2761391824" sldId="322"/>
            <ac:spMk id="92" creationId="{7021D92D-08FF-45A6-9109-AC9462C7E8E3}"/>
          </ac:spMkLst>
        </pc:spChg>
        <pc:spChg chg="add">
          <ac:chgData name="Alia 20367720" userId="S::alia.20367720@compit.aun.edu.eg::bb530c8b-8e90-4445-bfb8-d5020ecded06" providerId="AD" clId="Web-{3057F56D-F06A-C32F-52B7-0D18C9978CC3}" dt="2022-12-26T00:54:27.647" v="272"/>
          <ac:spMkLst>
            <pc:docMk/>
            <pc:sldMk cId="2761391824" sldId="322"/>
            <ac:spMk id="94" creationId="{DD4C4B28-6B4B-4445-8535-F516D74E4AA9}"/>
          </ac:spMkLst>
        </pc:spChg>
        <pc:spChg chg="add">
          <ac:chgData name="Alia 20367720" userId="S::alia.20367720@compit.aun.edu.eg::bb530c8b-8e90-4445-bfb8-d5020ecded06" providerId="AD" clId="Web-{3057F56D-F06A-C32F-52B7-0D18C9978CC3}" dt="2022-12-26T00:54:27.647" v="272"/>
          <ac:spMkLst>
            <pc:docMk/>
            <pc:sldMk cId="2761391824" sldId="322"/>
            <ac:spMk id="96" creationId="{55B419A7-F817-4767-8CCB-FB0E189C4ACD}"/>
          </ac:spMkLst>
        </pc:spChg>
        <pc:spChg chg="add">
          <ac:chgData name="Alia 20367720" userId="S::alia.20367720@compit.aun.edu.eg::bb530c8b-8e90-4445-bfb8-d5020ecded06" providerId="AD" clId="Web-{3057F56D-F06A-C32F-52B7-0D18C9978CC3}" dt="2022-12-26T00:54:27.647" v="272"/>
          <ac:spMkLst>
            <pc:docMk/>
            <pc:sldMk cId="2761391824" sldId="322"/>
            <ac:spMk id="97" creationId="{868BA1FB-7158-4051-A255-70F5F21FD8A1}"/>
          </ac:spMkLst>
        </pc:spChg>
        <pc:spChg chg="add">
          <ac:chgData name="Alia 20367720" userId="S::alia.20367720@compit.aun.edu.eg::bb530c8b-8e90-4445-bfb8-d5020ecded06" providerId="AD" clId="Web-{3057F56D-F06A-C32F-52B7-0D18C9978CC3}" dt="2022-12-26T00:54:27.647" v="272"/>
          <ac:spMkLst>
            <pc:docMk/>
            <pc:sldMk cId="2761391824" sldId="322"/>
            <ac:spMk id="99" creationId="{7021D92D-08FF-45A6-9109-AC9462C7E8E3}"/>
          </ac:spMkLst>
        </pc:spChg>
        <pc:picChg chg="mod">
          <ac:chgData name="Alia 20367720" userId="S::alia.20367720@compit.aun.edu.eg::bb530c8b-8e90-4445-bfb8-d5020ecded06" providerId="AD" clId="Web-{3057F56D-F06A-C32F-52B7-0D18C9978CC3}" dt="2022-12-26T00:54:27.647" v="272"/>
          <ac:picMkLst>
            <pc:docMk/>
            <pc:sldMk cId="2761391824" sldId="322"/>
            <ac:picMk id="37" creationId="{4245B6BB-613B-91C9-D38B-07857EFBC189}"/>
          </ac:picMkLst>
        </pc:picChg>
        <pc:cxnChg chg="add del">
          <ac:chgData name="Alia 20367720" userId="S::alia.20367720@compit.aun.edu.eg::bb530c8b-8e90-4445-bfb8-d5020ecded06" providerId="AD" clId="Web-{3057F56D-F06A-C32F-52B7-0D18C9978CC3}" dt="2022-12-26T00:54:27.647" v="272"/>
          <ac:cxnSpMkLst>
            <pc:docMk/>
            <pc:sldMk cId="2761391824" sldId="322"/>
            <ac:cxnSpMk id="62" creationId="{0CB1C732-7193-4253-8746-850D090A6B4E}"/>
          </ac:cxnSpMkLst>
        </pc:cxnChg>
        <pc:cxnChg chg="add del">
          <ac:chgData name="Alia 20367720" userId="S::alia.20367720@compit.aun.edu.eg::bb530c8b-8e90-4445-bfb8-d5020ecded06" providerId="AD" clId="Web-{3057F56D-F06A-C32F-52B7-0D18C9978CC3}" dt="2022-12-26T00:54:27.647" v="272"/>
          <ac:cxnSpMkLst>
            <pc:docMk/>
            <pc:sldMk cId="2761391824" sldId="322"/>
            <ac:cxnSpMk id="68" creationId="{D81E42A3-743C-4C15-9DA8-93AA9AEBFB17}"/>
          </ac:cxnSpMkLst>
        </pc:cxnChg>
        <pc:cxnChg chg="add del">
          <ac:chgData name="Alia 20367720" userId="S::alia.20367720@compit.aun.edu.eg::bb530c8b-8e90-4445-bfb8-d5020ecded06" providerId="AD" clId="Web-{3057F56D-F06A-C32F-52B7-0D18C9978CC3}" dt="2022-12-26T00:54:26.288" v="269"/>
          <ac:cxnSpMkLst>
            <pc:docMk/>
            <pc:sldMk cId="2761391824" sldId="322"/>
            <ac:cxnSpMk id="77" creationId="{0CB1C732-7193-4253-8746-850D090A6B4E}"/>
          </ac:cxnSpMkLst>
        </pc:cxnChg>
        <pc:cxnChg chg="add del">
          <ac:chgData name="Alia 20367720" userId="S::alia.20367720@compit.aun.edu.eg::bb530c8b-8e90-4445-bfb8-d5020ecded06" providerId="AD" clId="Web-{3057F56D-F06A-C32F-52B7-0D18C9978CC3}" dt="2022-12-26T00:54:26.288" v="269"/>
          <ac:cxnSpMkLst>
            <pc:docMk/>
            <pc:sldMk cId="2761391824" sldId="322"/>
            <ac:cxnSpMk id="83" creationId="{17726E8A-324C-4684-96F2-AFDDFB2F1441}"/>
          </ac:cxnSpMkLst>
        </pc:cxnChg>
        <pc:cxnChg chg="add del">
          <ac:chgData name="Alia 20367720" userId="S::alia.20367720@compit.aun.edu.eg::bb530c8b-8e90-4445-bfb8-d5020ecded06" providerId="AD" clId="Web-{3057F56D-F06A-C32F-52B7-0D18C9978CC3}" dt="2022-12-26T00:54:27.632" v="271"/>
          <ac:cxnSpMkLst>
            <pc:docMk/>
            <pc:sldMk cId="2761391824" sldId="322"/>
            <ac:cxnSpMk id="88" creationId="{0CB1C732-7193-4253-8746-850D090A6B4E}"/>
          </ac:cxnSpMkLst>
        </pc:cxnChg>
        <pc:cxnChg chg="add del">
          <ac:chgData name="Alia 20367720" userId="S::alia.20367720@compit.aun.edu.eg::bb530c8b-8e90-4445-bfb8-d5020ecded06" providerId="AD" clId="Web-{3057F56D-F06A-C32F-52B7-0D18C9978CC3}" dt="2022-12-26T00:54:27.632" v="271"/>
          <ac:cxnSpMkLst>
            <pc:docMk/>
            <pc:sldMk cId="2761391824" sldId="322"/>
            <ac:cxnSpMk id="91" creationId="{D81E42A3-743C-4C15-9DA8-93AA9AEBFB17}"/>
          </ac:cxnSpMkLst>
        </pc:cxnChg>
        <pc:cxnChg chg="add">
          <ac:chgData name="Alia 20367720" userId="S::alia.20367720@compit.aun.edu.eg::bb530c8b-8e90-4445-bfb8-d5020ecded06" providerId="AD" clId="Web-{3057F56D-F06A-C32F-52B7-0D18C9978CC3}" dt="2022-12-26T00:54:27.647" v="272"/>
          <ac:cxnSpMkLst>
            <pc:docMk/>
            <pc:sldMk cId="2761391824" sldId="322"/>
            <ac:cxnSpMk id="95" creationId="{0CB1C732-7193-4253-8746-850D090A6B4E}"/>
          </ac:cxnSpMkLst>
        </pc:cxnChg>
        <pc:cxnChg chg="add">
          <ac:chgData name="Alia 20367720" userId="S::alia.20367720@compit.aun.edu.eg::bb530c8b-8e90-4445-bfb8-d5020ecded06" providerId="AD" clId="Web-{3057F56D-F06A-C32F-52B7-0D18C9978CC3}" dt="2022-12-26T00:54:27.647" v="272"/>
          <ac:cxnSpMkLst>
            <pc:docMk/>
            <pc:sldMk cId="2761391824" sldId="322"/>
            <ac:cxnSpMk id="98" creationId="{D81E42A3-743C-4C15-9DA8-93AA9AEBFB17}"/>
          </ac:cxnSpMkLst>
        </pc:cxnChg>
      </pc:sldChg>
    </pc:docChg>
  </pc:docChgLst>
  <pc:docChgLst>
    <pc:chgData name="Alia 20367720" userId="S::alia.20367720@compit.aun.edu.eg::bb530c8b-8e90-4445-bfb8-d5020ecded06" providerId="AD" clId="Web-{B45A3801-B193-3FA7-914B-858F18020152}"/>
    <pc:docChg chg="addSld delSld modSld">
      <pc:chgData name="Alia 20367720" userId="S::alia.20367720@compit.aun.edu.eg::bb530c8b-8e90-4445-bfb8-d5020ecded06" providerId="AD" clId="Web-{B45A3801-B193-3FA7-914B-858F18020152}" dt="2022-12-25T23:18:59.604" v="739"/>
      <pc:docMkLst>
        <pc:docMk/>
      </pc:docMkLst>
      <pc:sldChg chg="modSp">
        <pc:chgData name="Alia 20367720" userId="S::alia.20367720@compit.aun.edu.eg::bb530c8b-8e90-4445-bfb8-d5020ecded06" providerId="AD" clId="Web-{B45A3801-B193-3FA7-914B-858F18020152}" dt="2022-12-25T23:14:56.864" v="722" actId="20577"/>
        <pc:sldMkLst>
          <pc:docMk/>
          <pc:sldMk cId="1619191817" sldId="259"/>
        </pc:sldMkLst>
        <pc:spChg chg="mod">
          <ac:chgData name="Alia 20367720" userId="S::alia.20367720@compit.aun.edu.eg::bb530c8b-8e90-4445-bfb8-d5020ecded06" providerId="AD" clId="Web-{B45A3801-B193-3FA7-914B-858F18020152}" dt="2022-12-25T23:14:56.864" v="722" actId="20577"/>
          <ac:spMkLst>
            <pc:docMk/>
            <pc:sldMk cId="1619191817" sldId="259"/>
            <ac:spMk id="7" creationId="{D04B16A7-7EA2-428F-242E-3FE47967D197}"/>
          </ac:spMkLst>
        </pc:spChg>
      </pc:sldChg>
      <pc:sldChg chg="modSp">
        <pc:chgData name="Alia 20367720" userId="S::alia.20367720@compit.aun.edu.eg::bb530c8b-8e90-4445-bfb8-d5020ecded06" providerId="AD" clId="Web-{B45A3801-B193-3FA7-914B-858F18020152}" dt="2022-12-25T23:14:24.004" v="718" actId="20577"/>
        <pc:sldMkLst>
          <pc:docMk/>
          <pc:sldMk cId="142988351" sldId="260"/>
        </pc:sldMkLst>
        <pc:spChg chg="mod">
          <ac:chgData name="Alia 20367720" userId="S::alia.20367720@compit.aun.edu.eg::bb530c8b-8e90-4445-bfb8-d5020ecded06" providerId="AD" clId="Web-{B45A3801-B193-3FA7-914B-858F18020152}" dt="2022-12-25T23:14:24.004" v="718" actId="20577"/>
          <ac:spMkLst>
            <pc:docMk/>
            <pc:sldMk cId="142988351" sldId="260"/>
            <ac:spMk id="3" creationId="{D671D606-B567-6259-FE46-463CFC5EC66E}"/>
          </ac:spMkLst>
        </pc:spChg>
      </pc:sldChg>
      <pc:sldChg chg="modSp">
        <pc:chgData name="Alia 20367720" userId="S::alia.20367720@compit.aun.edu.eg::bb530c8b-8e90-4445-bfb8-d5020ecded06" providerId="AD" clId="Web-{B45A3801-B193-3FA7-914B-858F18020152}" dt="2022-12-25T23:14:15.754" v="717" actId="20577"/>
        <pc:sldMkLst>
          <pc:docMk/>
          <pc:sldMk cId="1336796018" sldId="261"/>
        </pc:sldMkLst>
        <pc:spChg chg="mod">
          <ac:chgData name="Alia 20367720" userId="S::alia.20367720@compit.aun.edu.eg::bb530c8b-8e90-4445-bfb8-d5020ecded06" providerId="AD" clId="Web-{B45A3801-B193-3FA7-914B-858F18020152}" dt="2022-12-25T23:14:15.754" v="717" actId="20577"/>
          <ac:spMkLst>
            <pc:docMk/>
            <pc:sldMk cId="1336796018" sldId="261"/>
            <ac:spMk id="3" creationId="{117573C1-C4E9-ECD6-56BD-62EAAF416024}"/>
          </ac:spMkLst>
        </pc:spChg>
      </pc:sldChg>
      <pc:sldChg chg="modSp">
        <pc:chgData name="Alia 20367720" userId="S::alia.20367720@compit.aun.edu.eg::bb530c8b-8e90-4445-bfb8-d5020ecded06" providerId="AD" clId="Web-{B45A3801-B193-3FA7-914B-858F18020152}" dt="2022-12-25T14:43:20.934" v="5" actId="20577"/>
        <pc:sldMkLst>
          <pc:docMk/>
          <pc:sldMk cId="726751824" sldId="262"/>
        </pc:sldMkLst>
        <pc:spChg chg="mod">
          <ac:chgData name="Alia 20367720" userId="S::alia.20367720@compit.aun.edu.eg::bb530c8b-8e90-4445-bfb8-d5020ecded06" providerId="AD" clId="Web-{B45A3801-B193-3FA7-914B-858F18020152}" dt="2022-12-25T14:43:20.934" v="5" actId="20577"/>
          <ac:spMkLst>
            <pc:docMk/>
            <pc:sldMk cId="726751824" sldId="262"/>
            <ac:spMk id="3" creationId="{0B4E3294-E1C9-E0F6-7259-37753AF460E7}"/>
          </ac:spMkLst>
        </pc:spChg>
      </pc:sldChg>
      <pc:sldChg chg="del">
        <pc:chgData name="Alia 20367720" userId="S::alia.20367720@compit.aun.edu.eg::bb530c8b-8e90-4445-bfb8-d5020ecded06" providerId="AD" clId="Web-{B45A3801-B193-3FA7-914B-858F18020152}" dt="2022-12-25T22:58:50.676" v="551"/>
        <pc:sldMkLst>
          <pc:docMk/>
          <pc:sldMk cId="1405857958" sldId="264"/>
        </pc:sldMkLst>
      </pc:sldChg>
      <pc:sldChg chg="modSp">
        <pc:chgData name="Alia 20367720" userId="S::alia.20367720@compit.aun.edu.eg::bb530c8b-8e90-4445-bfb8-d5020ecded06" providerId="AD" clId="Web-{B45A3801-B193-3FA7-914B-858F18020152}" dt="2022-12-25T23:09:43.872" v="672" actId="1076"/>
        <pc:sldMkLst>
          <pc:docMk/>
          <pc:sldMk cId="4058362014" sldId="266"/>
        </pc:sldMkLst>
        <pc:spChg chg="mod">
          <ac:chgData name="Alia 20367720" userId="S::alia.20367720@compit.aun.edu.eg::bb530c8b-8e90-4445-bfb8-d5020ecded06" providerId="AD" clId="Web-{B45A3801-B193-3FA7-914B-858F18020152}" dt="2022-12-25T23:06:55.381" v="640" actId="20577"/>
          <ac:spMkLst>
            <pc:docMk/>
            <pc:sldMk cId="4058362014" sldId="266"/>
            <ac:spMk id="2" creationId="{C676FD2B-D0C8-F7AF-E490-999A267076D0}"/>
          </ac:spMkLst>
        </pc:spChg>
        <pc:cxnChg chg="mod">
          <ac:chgData name="Alia 20367720" userId="S::alia.20367720@compit.aun.edu.eg::bb530c8b-8e90-4445-bfb8-d5020ecded06" providerId="AD" clId="Web-{B45A3801-B193-3FA7-914B-858F18020152}" dt="2022-12-25T23:09:43.872" v="672" actId="1076"/>
          <ac:cxnSpMkLst>
            <pc:docMk/>
            <pc:sldMk cId="4058362014" sldId="266"/>
            <ac:cxnSpMk id="34" creationId="{8668E918-8FB6-31E7-A87D-4458C5AAFB70}"/>
          </ac:cxnSpMkLst>
        </pc:cxnChg>
      </pc:sldChg>
      <pc:sldChg chg="modSp">
        <pc:chgData name="Alia 20367720" userId="S::alia.20367720@compit.aun.edu.eg::bb530c8b-8e90-4445-bfb8-d5020ecded06" providerId="AD" clId="Web-{B45A3801-B193-3FA7-914B-858F18020152}" dt="2022-12-25T23:09:29.903" v="670"/>
        <pc:sldMkLst>
          <pc:docMk/>
          <pc:sldMk cId="1347390709" sldId="268"/>
        </pc:sldMkLst>
        <pc:spChg chg="mod">
          <ac:chgData name="Alia 20367720" userId="S::alia.20367720@compit.aun.edu.eg::bb530c8b-8e90-4445-bfb8-d5020ecded06" providerId="AD" clId="Web-{B45A3801-B193-3FA7-914B-858F18020152}" dt="2022-12-25T23:07:01.696" v="641" actId="20577"/>
          <ac:spMkLst>
            <pc:docMk/>
            <pc:sldMk cId="1347390709" sldId="268"/>
            <ac:spMk id="2" creationId="{C676FD2B-D0C8-F7AF-E490-999A267076D0}"/>
          </ac:spMkLst>
        </pc:spChg>
        <pc:cxnChg chg="mod">
          <ac:chgData name="Alia 20367720" userId="S::alia.20367720@compit.aun.edu.eg::bb530c8b-8e90-4445-bfb8-d5020ecded06" providerId="AD" clId="Web-{B45A3801-B193-3FA7-914B-858F18020152}" dt="2022-12-25T23:09:29.903" v="670"/>
          <ac:cxnSpMkLst>
            <pc:docMk/>
            <pc:sldMk cId="1347390709" sldId="268"/>
            <ac:cxnSpMk id="34" creationId="{8668E918-8FB6-31E7-A87D-4458C5AAFB70}"/>
          </ac:cxnSpMkLst>
        </pc:cxnChg>
      </pc:sldChg>
      <pc:sldChg chg="modSp">
        <pc:chgData name="Alia 20367720" userId="S::alia.20367720@compit.aun.edu.eg::bb530c8b-8e90-4445-bfb8-d5020ecded06" providerId="AD" clId="Web-{B45A3801-B193-3FA7-914B-858F18020152}" dt="2022-12-25T23:09:19.387" v="669"/>
        <pc:sldMkLst>
          <pc:docMk/>
          <pc:sldMk cId="3077776333" sldId="271"/>
        </pc:sldMkLst>
        <pc:spChg chg="mod">
          <ac:chgData name="Alia 20367720" userId="S::alia.20367720@compit.aun.edu.eg::bb530c8b-8e90-4445-bfb8-d5020ecded06" providerId="AD" clId="Web-{B45A3801-B193-3FA7-914B-858F18020152}" dt="2022-12-25T23:07:13.962" v="645" actId="14100"/>
          <ac:spMkLst>
            <pc:docMk/>
            <pc:sldMk cId="3077776333" sldId="271"/>
            <ac:spMk id="2" creationId="{C676FD2B-D0C8-F7AF-E490-999A267076D0}"/>
          </ac:spMkLst>
        </pc:spChg>
        <pc:picChg chg="mod">
          <ac:chgData name="Alia 20367720" userId="S::alia.20367720@compit.aun.edu.eg::bb530c8b-8e90-4445-bfb8-d5020ecded06" providerId="AD" clId="Web-{B45A3801-B193-3FA7-914B-858F18020152}" dt="2022-12-25T23:07:11.024" v="644" actId="1076"/>
          <ac:picMkLst>
            <pc:docMk/>
            <pc:sldMk cId="3077776333" sldId="271"/>
            <ac:picMk id="3" creationId="{2CCCA393-B7CA-CDE1-420C-2C25D266B4C5}"/>
          </ac:picMkLst>
        </pc:picChg>
        <pc:cxnChg chg="mod">
          <ac:chgData name="Alia 20367720" userId="S::alia.20367720@compit.aun.edu.eg::bb530c8b-8e90-4445-bfb8-d5020ecded06" providerId="AD" clId="Web-{B45A3801-B193-3FA7-914B-858F18020152}" dt="2022-12-25T23:09:19.387" v="669"/>
          <ac:cxnSpMkLst>
            <pc:docMk/>
            <pc:sldMk cId="3077776333" sldId="271"/>
            <ac:cxnSpMk id="34" creationId="{8668E918-8FB6-31E7-A87D-4458C5AAFB70}"/>
          </ac:cxnSpMkLst>
        </pc:cxnChg>
      </pc:sldChg>
      <pc:sldChg chg="modSp">
        <pc:chgData name="Alia 20367720" userId="S::alia.20367720@compit.aun.edu.eg::bb530c8b-8e90-4445-bfb8-d5020ecded06" providerId="AD" clId="Web-{B45A3801-B193-3FA7-914B-858F18020152}" dt="2022-12-25T23:09:10.824" v="668"/>
        <pc:sldMkLst>
          <pc:docMk/>
          <pc:sldMk cId="1547759719" sldId="273"/>
        </pc:sldMkLst>
        <pc:spChg chg="mod">
          <ac:chgData name="Alia 20367720" userId="S::alia.20367720@compit.aun.edu.eg::bb530c8b-8e90-4445-bfb8-d5020ecded06" providerId="AD" clId="Web-{B45A3801-B193-3FA7-914B-858F18020152}" dt="2022-12-25T23:07:33.166" v="647" actId="1076"/>
          <ac:spMkLst>
            <pc:docMk/>
            <pc:sldMk cId="1547759719" sldId="273"/>
            <ac:spMk id="2" creationId="{C676FD2B-D0C8-F7AF-E490-999A267076D0}"/>
          </ac:spMkLst>
        </pc:spChg>
        <pc:cxnChg chg="mod">
          <ac:chgData name="Alia 20367720" userId="S::alia.20367720@compit.aun.edu.eg::bb530c8b-8e90-4445-bfb8-d5020ecded06" providerId="AD" clId="Web-{B45A3801-B193-3FA7-914B-858F18020152}" dt="2022-12-25T23:09:10.824" v="668"/>
          <ac:cxnSpMkLst>
            <pc:docMk/>
            <pc:sldMk cId="1547759719" sldId="273"/>
            <ac:cxnSpMk id="34" creationId="{8668E918-8FB6-31E7-A87D-4458C5AAFB70}"/>
          </ac:cxnSpMkLst>
        </pc:cxnChg>
      </pc:sldChg>
      <pc:sldChg chg="modSp">
        <pc:chgData name="Alia 20367720" userId="S::alia.20367720@compit.aun.edu.eg::bb530c8b-8e90-4445-bfb8-d5020ecded06" providerId="AD" clId="Web-{B45A3801-B193-3FA7-914B-858F18020152}" dt="2022-12-25T23:12:45.470" v="700"/>
        <pc:sldMkLst>
          <pc:docMk/>
          <pc:sldMk cId="3192029948" sldId="274"/>
        </pc:sldMkLst>
        <pc:spChg chg="mod">
          <ac:chgData name="Alia 20367720" userId="S::alia.20367720@compit.aun.edu.eg::bb530c8b-8e90-4445-bfb8-d5020ecded06" providerId="AD" clId="Web-{B45A3801-B193-3FA7-914B-858F18020152}" dt="2022-12-25T23:12:37.689" v="699" actId="20577"/>
          <ac:spMkLst>
            <pc:docMk/>
            <pc:sldMk cId="3192029948" sldId="274"/>
            <ac:spMk id="2" creationId="{C676FD2B-D0C8-F7AF-E490-999A267076D0}"/>
          </ac:spMkLst>
        </pc:spChg>
        <pc:picChg chg="mod">
          <ac:chgData name="Alia 20367720" userId="S::alia.20367720@compit.aun.edu.eg::bb530c8b-8e90-4445-bfb8-d5020ecded06" providerId="AD" clId="Web-{B45A3801-B193-3FA7-914B-858F18020152}" dt="2022-12-25T23:07:46.713" v="651" actId="1076"/>
          <ac:picMkLst>
            <pc:docMk/>
            <pc:sldMk cId="3192029948" sldId="274"/>
            <ac:picMk id="4" creationId="{44803B13-9705-23CE-ADE3-F03C26A41AB1}"/>
          </ac:picMkLst>
        </pc:picChg>
        <pc:cxnChg chg="mod">
          <ac:chgData name="Alia 20367720" userId="S::alia.20367720@compit.aun.edu.eg::bb530c8b-8e90-4445-bfb8-d5020ecded06" providerId="AD" clId="Web-{B45A3801-B193-3FA7-914B-858F18020152}" dt="2022-12-25T23:12:45.470" v="700"/>
          <ac:cxnSpMkLst>
            <pc:docMk/>
            <pc:sldMk cId="3192029948" sldId="274"/>
            <ac:cxnSpMk id="34" creationId="{8668E918-8FB6-31E7-A87D-4458C5AAFB70}"/>
          </ac:cxnSpMkLst>
        </pc:cxnChg>
      </pc:sldChg>
      <pc:sldChg chg="modSp">
        <pc:chgData name="Alia 20367720" userId="S::alia.20367720@compit.aun.edu.eg::bb530c8b-8e90-4445-bfb8-d5020ecded06" providerId="AD" clId="Web-{B45A3801-B193-3FA7-914B-858F18020152}" dt="2022-12-25T23:09:53.888" v="673" actId="1076"/>
        <pc:sldMkLst>
          <pc:docMk/>
          <pc:sldMk cId="2710544372" sldId="276"/>
        </pc:sldMkLst>
        <pc:spChg chg="mod">
          <ac:chgData name="Alia 20367720" userId="S::alia.20367720@compit.aun.edu.eg::bb530c8b-8e90-4445-bfb8-d5020ecded06" providerId="AD" clId="Web-{B45A3801-B193-3FA7-914B-858F18020152}" dt="2022-12-25T23:08:33.917" v="663" actId="1076"/>
          <ac:spMkLst>
            <pc:docMk/>
            <pc:sldMk cId="2710544372" sldId="276"/>
            <ac:spMk id="2" creationId="{C676FD2B-D0C8-F7AF-E490-999A267076D0}"/>
          </ac:spMkLst>
        </pc:spChg>
        <pc:picChg chg="mod">
          <ac:chgData name="Alia 20367720" userId="S::alia.20367720@compit.aun.edu.eg::bb530c8b-8e90-4445-bfb8-d5020ecded06" providerId="AD" clId="Web-{B45A3801-B193-3FA7-914B-858F18020152}" dt="2022-12-25T23:09:53.888" v="673" actId="1076"/>
          <ac:picMkLst>
            <pc:docMk/>
            <pc:sldMk cId="2710544372" sldId="276"/>
            <ac:picMk id="6" creationId="{3229F737-6D82-3F86-453E-EF676E83EF12}"/>
          </ac:picMkLst>
        </pc:picChg>
        <pc:cxnChg chg="mod">
          <ac:chgData name="Alia 20367720" userId="S::alia.20367720@compit.aun.edu.eg::bb530c8b-8e90-4445-bfb8-d5020ecded06" providerId="AD" clId="Web-{B45A3801-B193-3FA7-914B-858F18020152}" dt="2022-12-25T23:08:47.886" v="665"/>
          <ac:cxnSpMkLst>
            <pc:docMk/>
            <pc:sldMk cId="2710544372" sldId="276"/>
            <ac:cxnSpMk id="34" creationId="{8668E918-8FB6-31E7-A87D-4458C5AAFB70}"/>
          </ac:cxnSpMkLst>
        </pc:cxnChg>
      </pc:sldChg>
      <pc:sldChg chg="modSp">
        <pc:chgData name="Alia 20367720" userId="S::alia.20367720@compit.aun.edu.eg::bb530c8b-8e90-4445-bfb8-d5020ecded06" providerId="AD" clId="Web-{B45A3801-B193-3FA7-914B-858F18020152}" dt="2022-12-25T23:10:08.951" v="675"/>
        <pc:sldMkLst>
          <pc:docMk/>
          <pc:sldMk cId="4074519449" sldId="277"/>
        </pc:sldMkLst>
        <pc:spChg chg="mod">
          <ac:chgData name="Alia 20367720" userId="S::alia.20367720@compit.aun.edu.eg::bb530c8b-8e90-4445-bfb8-d5020ecded06" providerId="AD" clId="Web-{B45A3801-B193-3FA7-914B-858F18020152}" dt="2022-12-25T23:10:00.107" v="674" actId="20577"/>
          <ac:spMkLst>
            <pc:docMk/>
            <pc:sldMk cId="4074519449" sldId="277"/>
            <ac:spMk id="2" creationId="{C676FD2B-D0C8-F7AF-E490-999A267076D0}"/>
          </ac:spMkLst>
        </pc:spChg>
        <pc:cxnChg chg="mod">
          <ac:chgData name="Alia 20367720" userId="S::alia.20367720@compit.aun.edu.eg::bb530c8b-8e90-4445-bfb8-d5020ecded06" providerId="AD" clId="Web-{B45A3801-B193-3FA7-914B-858F18020152}" dt="2022-12-25T23:10:08.951" v="675"/>
          <ac:cxnSpMkLst>
            <pc:docMk/>
            <pc:sldMk cId="4074519449" sldId="277"/>
            <ac:cxnSpMk id="34" creationId="{8668E918-8FB6-31E7-A87D-4458C5AAFB70}"/>
          </ac:cxnSpMkLst>
        </pc:cxnChg>
      </pc:sldChg>
      <pc:sldChg chg="modSp">
        <pc:chgData name="Alia 20367720" userId="S::alia.20367720@compit.aun.edu.eg::bb530c8b-8e90-4445-bfb8-d5020ecded06" providerId="AD" clId="Web-{B45A3801-B193-3FA7-914B-858F18020152}" dt="2022-12-25T23:10:46.311" v="683" actId="1076"/>
        <pc:sldMkLst>
          <pc:docMk/>
          <pc:sldMk cId="521615666" sldId="278"/>
        </pc:sldMkLst>
        <pc:spChg chg="mod">
          <ac:chgData name="Alia 20367720" userId="S::alia.20367720@compit.aun.edu.eg::bb530c8b-8e90-4445-bfb8-d5020ecded06" providerId="AD" clId="Web-{B45A3801-B193-3FA7-914B-858F18020152}" dt="2022-12-25T23:10:46.311" v="683" actId="1076"/>
          <ac:spMkLst>
            <pc:docMk/>
            <pc:sldMk cId="521615666" sldId="278"/>
            <ac:spMk id="2" creationId="{C676FD2B-D0C8-F7AF-E490-999A267076D0}"/>
          </ac:spMkLst>
        </pc:spChg>
        <pc:picChg chg="mod">
          <ac:chgData name="Alia 20367720" userId="S::alia.20367720@compit.aun.edu.eg::bb530c8b-8e90-4445-bfb8-d5020ecded06" providerId="AD" clId="Web-{B45A3801-B193-3FA7-914B-858F18020152}" dt="2022-12-25T23:10:27.107" v="679" actId="1076"/>
          <ac:picMkLst>
            <pc:docMk/>
            <pc:sldMk cId="521615666" sldId="278"/>
            <ac:picMk id="4" creationId="{63743EC2-8C60-C864-98CD-2CDAA9577E5B}"/>
          </ac:picMkLst>
        </pc:picChg>
        <pc:cxnChg chg="mod">
          <ac:chgData name="Alia 20367720" userId="S::alia.20367720@compit.aun.edu.eg::bb530c8b-8e90-4445-bfb8-d5020ecded06" providerId="AD" clId="Web-{B45A3801-B193-3FA7-914B-858F18020152}" dt="2022-12-25T23:10:42.608" v="682"/>
          <ac:cxnSpMkLst>
            <pc:docMk/>
            <pc:sldMk cId="521615666" sldId="278"/>
            <ac:cxnSpMk id="34" creationId="{8668E918-8FB6-31E7-A87D-4458C5AAFB70}"/>
          </ac:cxnSpMkLst>
        </pc:cxnChg>
      </pc:sldChg>
      <pc:sldChg chg="modSp">
        <pc:chgData name="Alia 20367720" userId="S::alia.20367720@compit.aun.edu.eg::bb530c8b-8e90-4445-bfb8-d5020ecded06" providerId="AD" clId="Web-{B45A3801-B193-3FA7-914B-858F18020152}" dt="2022-12-25T23:11:12.077" v="687" actId="1076"/>
        <pc:sldMkLst>
          <pc:docMk/>
          <pc:sldMk cId="1896012504" sldId="279"/>
        </pc:sldMkLst>
        <pc:spChg chg="mod">
          <ac:chgData name="Alia 20367720" userId="S::alia.20367720@compit.aun.edu.eg::bb530c8b-8e90-4445-bfb8-d5020ecded06" providerId="AD" clId="Web-{B45A3801-B193-3FA7-914B-858F18020152}" dt="2022-12-25T23:10:57.546" v="684" actId="20577"/>
          <ac:spMkLst>
            <pc:docMk/>
            <pc:sldMk cId="1896012504" sldId="279"/>
            <ac:spMk id="2" creationId="{C676FD2B-D0C8-F7AF-E490-999A267076D0}"/>
          </ac:spMkLst>
        </pc:spChg>
        <pc:picChg chg="mod">
          <ac:chgData name="Alia 20367720" userId="S::alia.20367720@compit.aun.edu.eg::bb530c8b-8e90-4445-bfb8-d5020ecded06" providerId="AD" clId="Web-{B45A3801-B193-3FA7-914B-858F18020152}" dt="2022-12-25T23:11:03.389" v="685" actId="1076"/>
          <ac:picMkLst>
            <pc:docMk/>
            <pc:sldMk cId="1896012504" sldId="279"/>
            <ac:picMk id="3" creationId="{8B6BB0D6-1DA8-2A8C-E982-9F1582E8A6C5}"/>
          </ac:picMkLst>
        </pc:picChg>
        <pc:cxnChg chg="mod">
          <ac:chgData name="Alia 20367720" userId="S::alia.20367720@compit.aun.edu.eg::bb530c8b-8e90-4445-bfb8-d5020ecded06" providerId="AD" clId="Web-{B45A3801-B193-3FA7-914B-858F18020152}" dt="2022-12-25T23:11:12.077" v="687" actId="1076"/>
          <ac:cxnSpMkLst>
            <pc:docMk/>
            <pc:sldMk cId="1896012504" sldId="279"/>
            <ac:cxnSpMk id="34" creationId="{8668E918-8FB6-31E7-A87D-4458C5AAFB70}"/>
          </ac:cxnSpMkLst>
        </pc:cxnChg>
      </pc:sldChg>
      <pc:sldChg chg="modSp">
        <pc:chgData name="Alia 20367720" userId="S::alia.20367720@compit.aun.edu.eg::bb530c8b-8e90-4445-bfb8-d5020ecded06" providerId="AD" clId="Web-{B45A3801-B193-3FA7-914B-858F18020152}" dt="2022-12-25T23:11:28.343" v="690"/>
        <pc:sldMkLst>
          <pc:docMk/>
          <pc:sldMk cId="732686812" sldId="280"/>
        </pc:sldMkLst>
        <pc:spChg chg="mod">
          <ac:chgData name="Alia 20367720" userId="S::alia.20367720@compit.aun.edu.eg::bb530c8b-8e90-4445-bfb8-d5020ecded06" providerId="AD" clId="Web-{B45A3801-B193-3FA7-914B-858F18020152}" dt="2022-12-25T23:11:20.140" v="689" actId="20577"/>
          <ac:spMkLst>
            <pc:docMk/>
            <pc:sldMk cId="732686812" sldId="280"/>
            <ac:spMk id="2" creationId="{C676FD2B-D0C8-F7AF-E490-999A267076D0}"/>
          </ac:spMkLst>
        </pc:spChg>
        <pc:picChg chg="mod">
          <ac:chgData name="Alia 20367720" userId="S::alia.20367720@compit.aun.edu.eg::bb530c8b-8e90-4445-bfb8-d5020ecded06" providerId="AD" clId="Web-{B45A3801-B193-3FA7-914B-858F18020152}" dt="2022-12-25T23:11:17.062" v="688" actId="1076"/>
          <ac:picMkLst>
            <pc:docMk/>
            <pc:sldMk cId="732686812" sldId="280"/>
            <ac:picMk id="6" creationId="{22B565EB-8B80-6FA3-C26C-75451B85602B}"/>
          </ac:picMkLst>
        </pc:picChg>
        <pc:cxnChg chg="mod">
          <ac:chgData name="Alia 20367720" userId="S::alia.20367720@compit.aun.edu.eg::bb530c8b-8e90-4445-bfb8-d5020ecded06" providerId="AD" clId="Web-{B45A3801-B193-3FA7-914B-858F18020152}" dt="2022-12-25T23:11:28.343" v="690"/>
          <ac:cxnSpMkLst>
            <pc:docMk/>
            <pc:sldMk cId="732686812" sldId="280"/>
            <ac:cxnSpMk id="34" creationId="{8668E918-8FB6-31E7-A87D-4458C5AAFB70}"/>
          </ac:cxnSpMkLst>
        </pc:cxnChg>
      </pc:sldChg>
      <pc:sldChg chg="modSp">
        <pc:chgData name="Alia 20367720" userId="S::alia.20367720@compit.aun.edu.eg::bb530c8b-8e90-4445-bfb8-d5020ecded06" providerId="AD" clId="Web-{B45A3801-B193-3FA7-914B-858F18020152}" dt="2022-12-25T23:12:16.485" v="697" actId="1076"/>
        <pc:sldMkLst>
          <pc:docMk/>
          <pc:sldMk cId="4167154472" sldId="281"/>
        </pc:sldMkLst>
        <pc:spChg chg="mod">
          <ac:chgData name="Alia 20367720" userId="S::alia.20367720@compit.aun.edu.eg::bb530c8b-8e90-4445-bfb8-d5020ecded06" providerId="AD" clId="Web-{B45A3801-B193-3FA7-914B-858F18020152}" dt="2022-12-25T23:12:03" v="694" actId="14100"/>
          <ac:spMkLst>
            <pc:docMk/>
            <pc:sldMk cId="4167154472" sldId="281"/>
            <ac:spMk id="2" creationId="{C676FD2B-D0C8-F7AF-E490-999A267076D0}"/>
          </ac:spMkLst>
        </pc:spChg>
        <pc:cxnChg chg="mod">
          <ac:chgData name="Alia 20367720" userId="S::alia.20367720@compit.aun.edu.eg::bb530c8b-8e90-4445-bfb8-d5020ecded06" providerId="AD" clId="Web-{B45A3801-B193-3FA7-914B-858F18020152}" dt="2022-12-25T23:12:16.485" v="697" actId="1076"/>
          <ac:cxnSpMkLst>
            <pc:docMk/>
            <pc:sldMk cId="4167154472" sldId="281"/>
            <ac:cxnSpMk id="34" creationId="{8668E918-8FB6-31E7-A87D-4458C5AAFB70}"/>
          </ac:cxnSpMkLst>
        </pc:cxnChg>
      </pc:sldChg>
      <pc:sldChg chg="addSp delSp modSp del mod setBg addAnim">
        <pc:chgData name="Alia 20367720" userId="S::alia.20367720@compit.aun.edu.eg::bb530c8b-8e90-4445-bfb8-d5020ecded06" providerId="AD" clId="Web-{B45A3801-B193-3FA7-914B-858F18020152}" dt="2022-12-25T22:57:57.346" v="545"/>
        <pc:sldMkLst>
          <pc:docMk/>
          <pc:sldMk cId="1645046896" sldId="282"/>
        </pc:sldMkLst>
        <pc:spChg chg="mod ord">
          <ac:chgData name="Alia 20367720" userId="S::alia.20367720@compit.aun.edu.eg::bb530c8b-8e90-4445-bfb8-d5020ecded06" providerId="AD" clId="Web-{B45A3801-B193-3FA7-914B-858F18020152}" dt="2022-12-25T15:20:43.606" v="283"/>
          <ac:spMkLst>
            <pc:docMk/>
            <pc:sldMk cId="1645046896" sldId="282"/>
            <ac:spMk id="2" creationId="{8D4E7753-D097-8F25-8AF5-D04B3F380CD5}"/>
          </ac:spMkLst>
        </pc:spChg>
        <pc:spChg chg="del">
          <ac:chgData name="Alia 20367720" userId="S::alia.20367720@compit.aun.edu.eg::bb530c8b-8e90-4445-bfb8-d5020ecded06" providerId="AD" clId="Web-{B45A3801-B193-3FA7-914B-858F18020152}" dt="2022-12-25T15:10:29.262" v="255"/>
          <ac:spMkLst>
            <pc:docMk/>
            <pc:sldMk cId="1645046896" sldId="282"/>
            <ac:spMk id="3" creationId="{DA1C7EA9-6776-DB81-4952-C7BD8270DFCE}"/>
          </ac:spMkLst>
        </pc:spChg>
        <pc:spChg chg="add del mod">
          <ac:chgData name="Alia 20367720" userId="S::alia.20367720@compit.aun.edu.eg::bb530c8b-8e90-4445-bfb8-d5020ecded06" providerId="AD" clId="Web-{B45A3801-B193-3FA7-914B-858F18020152}" dt="2022-12-25T15:11:07.529" v="267"/>
          <ac:spMkLst>
            <pc:docMk/>
            <pc:sldMk cId="1645046896" sldId="282"/>
            <ac:spMk id="5" creationId="{8235A57C-4531-01F5-8F91-60DDB9D05471}"/>
          </ac:spMkLst>
        </pc:spChg>
        <pc:spChg chg="add del">
          <ac:chgData name="Alia 20367720" userId="S::alia.20367720@compit.aun.edu.eg::bb530c8b-8e90-4445-bfb8-d5020ecded06" providerId="AD" clId="Web-{B45A3801-B193-3FA7-914B-858F18020152}" dt="2022-12-25T15:20:43.606" v="283"/>
          <ac:spMkLst>
            <pc:docMk/>
            <pc:sldMk cId="1645046896" sldId="282"/>
            <ac:spMk id="8" creationId="{DD4C4B28-6B4B-4445-8535-F516D74E4AA9}"/>
          </ac:spMkLst>
        </pc:spChg>
        <pc:spChg chg="add del mod">
          <ac:chgData name="Alia 20367720" userId="S::alia.20367720@compit.aun.edu.eg::bb530c8b-8e90-4445-bfb8-d5020ecded06" providerId="AD" clId="Web-{B45A3801-B193-3FA7-914B-858F18020152}" dt="2022-12-25T15:11:53.061" v="273"/>
          <ac:spMkLst>
            <pc:docMk/>
            <pc:sldMk cId="1645046896" sldId="282"/>
            <ac:spMk id="9" creationId="{EEB0727E-AE43-573F-58B0-B4011EF4822A}"/>
          </ac:spMkLst>
        </pc:spChg>
        <pc:spChg chg="add del">
          <ac:chgData name="Alia 20367720" userId="S::alia.20367720@compit.aun.edu.eg::bb530c8b-8e90-4445-bfb8-d5020ecded06" providerId="AD" clId="Web-{B45A3801-B193-3FA7-914B-858F18020152}" dt="2022-12-25T15:20:43.606" v="283"/>
          <ac:spMkLst>
            <pc:docMk/>
            <pc:sldMk cId="1645046896" sldId="282"/>
            <ac:spMk id="12" creationId="{55B419A7-F817-4767-8CCB-FB0E189C4ACD}"/>
          </ac:spMkLst>
        </pc:spChg>
        <pc:spChg chg="add mod">
          <ac:chgData name="Alia 20367720" userId="S::alia.20367720@compit.aun.edu.eg::bb530c8b-8e90-4445-bfb8-d5020ecded06" providerId="AD" clId="Web-{B45A3801-B193-3FA7-914B-858F18020152}" dt="2022-12-25T15:20:43.606" v="283"/>
          <ac:spMkLst>
            <pc:docMk/>
            <pc:sldMk cId="1645046896" sldId="282"/>
            <ac:spMk id="15" creationId="{0F419B2C-5824-1308-7CD9-39266D4383D4}"/>
          </ac:spMkLst>
        </pc:spChg>
        <pc:spChg chg="add del">
          <ac:chgData name="Alia 20367720" userId="S::alia.20367720@compit.aun.edu.eg::bb530c8b-8e90-4445-bfb8-d5020ecded06" providerId="AD" clId="Web-{B45A3801-B193-3FA7-914B-858F18020152}" dt="2022-12-25T15:20:43.606" v="283"/>
          <ac:spMkLst>
            <pc:docMk/>
            <pc:sldMk cId="1645046896" sldId="282"/>
            <ac:spMk id="16" creationId="{B3BE00DD-5F52-49B1-A83B-F2E555AC5D05}"/>
          </ac:spMkLst>
        </pc:spChg>
        <pc:spChg chg="add del">
          <ac:chgData name="Alia 20367720" userId="S::alia.20367720@compit.aun.edu.eg::bb530c8b-8e90-4445-bfb8-d5020ecded06" providerId="AD" clId="Web-{B45A3801-B193-3FA7-914B-858F18020152}" dt="2022-12-25T15:20:43.590" v="282"/>
          <ac:spMkLst>
            <pc:docMk/>
            <pc:sldMk cId="1645046896" sldId="282"/>
            <ac:spMk id="21" creationId="{DD4C4B28-6B4B-4445-8535-F516D74E4AA9}"/>
          </ac:spMkLst>
        </pc:spChg>
        <pc:spChg chg="add del">
          <ac:chgData name="Alia 20367720" userId="S::alia.20367720@compit.aun.edu.eg::bb530c8b-8e90-4445-bfb8-d5020ecded06" providerId="AD" clId="Web-{B45A3801-B193-3FA7-914B-858F18020152}" dt="2022-12-25T15:20:43.590" v="282"/>
          <ac:spMkLst>
            <pc:docMk/>
            <pc:sldMk cId="1645046896" sldId="282"/>
            <ac:spMk id="25" creationId="{55B419A7-F817-4767-8CCB-FB0E189C4ACD}"/>
          </ac:spMkLst>
        </pc:spChg>
        <pc:spChg chg="add del">
          <ac:chgData name="Alia 20367720" userId="S::alia.20367720@compit.aun.edu.eg::bb530c8b-8e90-4445-bfb8-d5020ecded06" providerId="AD" clId="Web-{B45A3801-B193-3FA7-914B-858F18020152}" dt="2022-12-25T15:20:43.590" v="282"/>
          <ac:spMkLst>
            <pc:docMk/>
            <pc:sldMk cId="1645046896" sldId="282"/>
            <ac:spMk id="27" creationId="{868BA1FB-7158-4051-A255-70F5F21FD8A1}"/>
          </ac:spMkLst>
        </pc:spChg>
        <pc:spChg chg="add del">
          <ac:chgData name="Alia 20367720" userId="S::alia.20367720@compit.aun.edu.eg::bb530c8b-8e90-4445-bfb8-d5020ecded06" providerId="AD" clId="Web-{B45A3801-B193-3FA7-914B-858F18020152}" dt="2022-12-25T15:20:43.590" v="282"/>
          <ac:spMkLst>
            <pc:docMk/>
            <pc:sldMk cId="1645046896" sldId="282"/>
            <ac:spMk id="31" creationId="{7021D92D-08FF-45A6-9109-AC9462C7E8E3}"/>
          </ac:spMkLst>
        </pc:spChg>
        <pc:spChg chg="add">
          <ac:chgData name="Alia 20367720" userId="S::alia.20367720@compit.aun.edu.eg::bb530c8b-8e90-4445-bfb8-d5020ecded06" providerId="AD" clId="Web-{B45A3801-B193-3FA7-914B-858F18020152}" dt="2022-12-25T15:20:43.606" v="283"/>
          <ac:spMkLst>
            <pc:docMk/>
            <pc:sldMk cId="1645046896" sldId="282"/>
            <ac:spMk id="33" creationId="{DD4C4B28-6B4B-4445-8535-F516D74E4AA9}"/>
          </ac:spMkLst>
        </pc:spChg>
        <pc:spChg chg="add">
          <ac:chgData name="Alia 20367720" userId="S::alia.20367720@compit.aun.edu.eg::bb530c8b-8e90-4445-bfb8-d5020ecded06" providerId="AD" clId="Web-{B45A3801-B193-3FA7-914B-858F18020152}" dt="2022-12-25T15:20:43.606" v="283"/>
          <ac:spMkLst>
            <pc:docMk/>
            <pc:sldMk cId="1645046896" sldId="282"/>
            <ac:spMk id="35" creationId="{55B419A7-F817-4767-8CCB-FB0E189C4ACD}"/>
          </ac:spMkLst>
        </pc:spChg>
        <pc:spChg chg="add">
          <ac:chgData name="Alia 20367720" userId="S::alia.20367720@compit.aun.edu.eg::bb530c8b-8e90-4445-bfb8-d5020ecded06" providerId="AD" clId="Web-{B45A3801-B193-3FA7-914B-858F18020152}" dt="2022-12-25T15:20:43.606" v="283"/>
          <ac:spMkLst>
            <pc:docMk/>
            <pc:sldMk cId="1645046896" sldId="282"/>
            <ac:spMk id="36" creationId="{9FBB9AF1-CE92-475C-A47B-5FC32922B3E9}"/>
          </ac:spMkLst>
        </pc:spChg>
        <pc:spChg chg="add">
          <ac:chgData name="Alia 20367720" userId="S::alia.20367720@compit.aun.edu.eg::bb530c8b-8e90-4445-bfb8-d5020ecded06" providerId="AD" clId="Web-{B45A3801-B193-3FA7-914B-858F18020152}" dt="2022-12-25T15:20:43.606" v="283"/>
          <ac:spMkLst>
            <pc:docMk/>
            <pc:sldMk cId="1645046896" sldId="282"/>
            <ac:spMk id="38" creationId="{7021D92D-08FF-45A6-9109-AC9462C7E8E3}"/>
          </ac:spMkLst>
        </pc:spChg>
        <pc:picChg chg="add del mod">
          <ac:chgData name="Alia 20367720" userId="S::alia.20367720@compit.aun.edu.eg::bb530c8b-8e90-4445-bfb8-d5020ecded06" providerId="AD" clId="Web-{B45A3801-B193-3FA7-914B-858F18020152}" dt="2022-12-25T15:11:09.841" v="268"/>
          <ac:picMkLst>
            <pc:docMk/>
            <pc:sldMk cId="1645046896" sldId="282"/>
            <ac:picMk id="4" creationId="{B523F839-2572-718C-F8E8-84B068396F43}"/>
          </ac:picMkLst>
        </pc:picChg>
        <pc:picChg chg="add del mod">
          <ac:chgData name="Alia 20367720" userId="S::alia.20367720@compit.aun.edu.eg::bb530c8b-8e90-4445-bfb8-d5020ecded06" providerId="AD" clId="Web-{B45A3801-B193-3FA7-914B-858F18020152}" dt="2022-12-25T15:11:53.077" v="274"/>
          <ac:picMkLst>
            <pc:docMk/>
            <pc:sldMk cId="1645046896" sldId="282"/>
            <ac:picMk id="7" creationId="{E2F0AE92-24D9-1448-D97E-489BA0A048C4}"/>
          </ac:picMkLst>
        </pc:picChg>
        <pc:picChg chg="add mod">
          <ac:chgData name="Alia 20367720" userId="S::alia.20367720@compit.aun.edu.eg::bb530c8b-8e90-4445-bfb8-d5020ecded06" providerId="AD" clId="Web-{B45A3801-B193-3FA7-914B-858F18020152}" dt="2022-12-25T15:20:43.606" v="283"/>
          <ac:picMkLst>
            <pc:docMk/>
            <pc:sldMk cId="1645046896" sldId="282"/>
            <ac:picMk id="13" creationId="{EAD06DBD-0E3F-9ACF-066A-0D09F942E3F1}"/>
          </ac:picMkLst>
        </pc:picChg>
        <pc:cxnChg chg="add del">
          <ac:chgData name="Alia 20367720" userId="S::alia.20367720@compit.aun.edu.eg::bb530c8b-8e90-4445-bfb8-d5020ecded06" providerId="AD" clId="Web-{B45A3801-B193-3FA7-914B-858F18020152}" dt="2022-12-25T15:20:43.606" v="283"/>
          <ac:cxnSpMkLst>
            <pc:docMk/>
            <pc:sldMk cId="1645046896" sldId="282"/>
            <ac:cxnSpMk id="10" creationId="{0CB1C732-7193-4253-8746-850D090A6B4E}"/>
          </ac:cxnSpMkLst>
        </pc:cxnChg>
        <pc:cxnChg chg="add del">
          <ac:chgData name="Alia 20367720" userId="S::alia.20367720@compit.aun.edu.eg::bb530c8b-8e90-4445-bfb8-d5020ecded06" providerId="AD" clId="Web-{B45A3801-B193-3FA7-914B-858F18020152}" dt="2022-12-25T15:20:43.606" v="283"/>
          <ac:cxnSpMkLst>
            <pc:docMk/>
            <pc:sldMk cId="1645046896" sldId="282"/>
            <ac:cxnSpMk id="14" creationId="{DE3FB7FD-3883-4AFF-8349-2E3BBDA714EA}"/>
          </ac:cxnSpMkLst>
        </pc:cxnChg>
        <pc:cxnChg chg="add del">
          <ac:chgData name="Alia 20367720" userId="S::alia.20367720@compit.aun.edu.eg::bb530c8b-8e90-4445-bfb8-d5020ecded06" providerId="AD" clId="Web-{B45A3801-B193-3FA7-914B-858F18020152}" dt="2022-12-25T15:20:43.590" v="282"/>
          <ac:cxnSpMkLst>
            <pc:docMk/>
            <pc:sldMk cId="1645046896" sldId="282"/>
            <ac:cxnSpMk id="23" creationId="{0CB1C732-7193-4253-8746-850D090A6B4E}"/>
          </ac:cxnSpMkLst>
        </pc:cxnChg>
        <pc:cxnChg chg="add del">
          <ac:chgData name="Alia 20367720" userId="S::alia.20367720@compit.aun.edu.eg::bb530c8b-8e90-4445-bfb8-d5020ecded06" providerId="AD" clId="Web-{B45A3801-B193-3FA7-914B-858F18020152}" dt="2022-12-25T15:20:43.590" v="282"/>
          <ac:cxnSpMkLst>
            <pc:docMk/>
            <pc:sldMk cId="1645046896" sldId="282"/>
            <ac:cxnSpMk id="29" creationId="{D81E42A3-743C-4C15-9DA8-93AA9AEBFB17}"/>
          </ac:cxnSpMkLst>
        </pc:cxnChg>
        <pc:cxnChg chg="add">
          <ac:chgData name="Alia 20367720" userId="S::alia.20367720@compit.aun.edu.eg::bb530c8b-8e90-4445-bfb8-d5020ecded06" providerId="AD" clId="Web-{B45A3801-B193-3FA7-914B-858F18020152}" dt="2022-12-25T15:20:43.606" v="283"/>
          <ac:cxnSpMkLst>
            <pc:docMk/>
            <pc:sldMk cId="1645046896" sldId="282"/>
            <ac:cxnSpMk id="34" creationId="{0CB1C732-7193-4253-8746-850D090A6B4E}"/>
          </ac:cxnSpMkLst>
        </pc:cxnChg>
        <pc:cxnChg chg="add">
          <ac:chgData name="Alia 20367720" userId="S::alia.20367720@compit.aun.edu.eg::bb530c8b-8e90-4445-bfb8-d5020ecded06" providerId="AD" clId="Web-{B45A3801-B193-3FA7-914B-858F18020152}" dt="2022-12-25T15:20:43.606" v="283"/>
          <ac:cxnSpMkLst>
            <pc:docMk/>
            <pc:sldMk cId="1645046896" sldId="282"/>
            <ac:cxnSpMk id="37" creationId="{D81E42A3-743C-4C15-9DA8-93AA9AEBFB17}"/>
          </ac:cxnSpMkLst>
        </pc:cxnChg>
      </pc:sldChg>
      <pc:sldChg chg="modSp">
        <pc:chgData name="Alia 20367720" userId="S::alia.20367720@compit.aun.edu.eg::bb530c8b-8e90-4445-bfb8-d5020ecded06" providerId="AD" clId="Web-{B45A3801-B193-3FA7-914B-858F18020152}" dt="2022-12-25T16:21:17.395" v="289" actId="1076"/>
        <pc:sldMkLst>
          <pc:docMk/>
          <pc:sldMk cId="3800294861" sldId="283"/>
        </pc:sldMkLst>
        <pc:picChg chg="mod">
          <ac:chgData name="Alia 20367720" userId="S::alia.20367720@compit.aun.edu.eg::bb530c8b-8e90-4445-bfb8-d5020ecded06" providerId="AD" clId="Web-{B45A3801-B193-3FA7-914B-858F18020152}" dt="2022-12-25T16:21:17.395" v="289" actId="1076"/>
          <ac:picMkLst>
            <pc:docMk/>
            <pc:sldMk cId="3800294861" sldId="283"/>
            <ac:picMk id="6" creationId="{1FEE1698-4DA8-733D-A73C-3A6369CBA914}"/>
          </ac:picMkLst>
        </pc:picChg>
        <pc:cxnChg chg="mod">
          <ac:chgData name="Alia 20367720" userId="S::alia.20367720@compit.aun.edu.eg::bb530c8b-8e90-4445-bfb8-d5020ecded06" providerId="AD" clId="Web-{B45A3801-B193-3FA7-914B-858F18020152}" dt="2022-12-25T16:19:01.434" v="285" actId="1076"/>
          <ac:cxnSpMkLst>
            <pc:docMk/>
            <pc:sldMk cId="3800294861" sldId="283"/>
            <ac:cxnSpMk id="34" creationId="{8668E918-8FB6-31E7-A87D-4458C5AAFB70}"/>
          </ac:cxnSpMkLst>
        </pc:cxnChg>
      </pc:sldChg>
      <pc:sldChg chg="modSp">
        <pc:chgData name="Alia 20367720" userId="S::alia.20367720@compit.aun.edu.eg::bb530c8b-8e90-4445-bfb8-d5020ecded06" providerId="AD" clId="Web-{B45A3801-B193-3FA7-914B-858F18020152}" dt="2022-12-25T15:06:14.334" v="207" actId="1076"/>
        <pc:sldMkLst>
          <pc:docMk/>
          <pc:sldMk cId="2583482032" sldId="284"/>
        </pc:sldMkLst>
        <pc:spChg chg="mod">
          <ac:chgData name="Alia 20367720" userId="S::alia.20367720@compit.aun.edu.eg::bb530c8b-8e90-4445-bfb8-d5020ecded06" providerId="AD" clId="Web-{B45A3801-B193-3FA7-914B-858F18020152}" dt="2022-12-25T14:47:04.180" v="20" actId="20577"/>
          <ac:spMkLst>
            <pc:docMk/>
            <pc:sldMk cId="2583482032" sldId="284"/>
            <ac:spMk id="2" creationId="{C676FD2B-D0C8-F7AF-E490-999A267076D0}"/>
          </ac:spMkLst>
        </pc:spChg>
        <pc:picChg chg="mod">
          <ac:chgData name="Alia 20367720" userId="S::alia.20367720@compit.aun.edu.eg::bb530c8b-8e90-4445-bfb8-d5020ecded06" providerId="AD" clId="Web-{B45A3801-B193-3FA7-914B-858F18020152}" dt="2022-12-25T15:06:00.849" v="205" actId="1076"/>
          <ac:picMkLst>
            <pc:docMk/>
            <pc:sldMk cId="2583482032" sldId="284"/>
            <ac:picMk id="5" creationId="{1DA6D443-80E9-A11F-4F00-B4CC2E279520}"/>
          </ac:picMkLst>
        </pc:picChg>
        <pc:picChg chg="mod">
          <ac:chgData name="Alia 20367720" userId="S::alia.20367720@compit.aun.edu.eg::bb530c8b-8e90-4445-bfb8-d5020ecded06" providerId="AD" clId="Web-{B45A3801-B193-3FA7-914B-858F18020152}" dt="2022-12-25T15:06:14.334" v="207" actId="1076"/>
          <ac:picMkLst>
            <pc:docMk/>
            <pc:sldMk cId="2583482032" sldId="284"/>
            <ac:picMk id="7" creationId="{F75A9BEE-09FD-E66C-8533-5AFC8D12A858}"/>
          </ac:picMkLst>
        </pc:picChg>
      </pc:sldChg>
      <pc:sldChg chg="modSp">
        <pc:chgData name="Alia 20367720" userId="S::alia.20367720@compit.aun.edu.eg::bb530c8b-8e90-4445-bfb8-d5020ecded06" providerId="AD" clId="Web-{B45A3801-B193-3FA7-914B-858F18020152}" dt="2022-12-25T15:06:44.303" v="214" actId="14100"/>
        <pc:sldMkLst>
          <pc:docMk/>
          <pc:sldMk cId="1292968750" sldId="285"/>
        </pc:sldMkLst>
        <pc:spChg chg="mod">
          <ac:chgData name="Alia 20367720" userId="S::alia.20367720@compit.aun.edu.eg::bb530c8b-8e90-4445-bfb8-d5020ecded06" providerId="AD" clId="Web-{B45A3801-B193-3FA7-914B-858F18020152}" dt="2022-12-25T14:47:13.805" v="21" actId="20577"/>
          <ac:spMkLst>
            <pc:docMk/>
            <pc:sldMk cId="1292968750" sldId="285"/>
            <ac:spMk id="2" creationId="{C676FD2B-D0C8-F7AF-E490-999A267076D0}"/>
          </ac:spMkLst>
        </pc:spChg>
        <pc:picChg chg="mod">
          <ac:chgData name="Alia 20367720" userId="S::alia.20367720@compit.aun.edu.eg::bb530c8b-8e90-4445-bfb8-d5020ecded06" providerId="AD" clId="Web-{B45A3801-B193-3FA7-914B-858F18020152}" dt="2022-12-25T15:06:30.475" v="211" actId="1076"/>
          <ac:picMkLst>
            <pc:docMk/>
            <pc:sldMk cId="1292968750" sldId="285"/>
            <ac:picMk id="10" creationId="{77976DAD-F970-058E-99C0-726AD5CA1237}"/>
          </ac:picMkLst>
        </pc:picChg>
        <pc:picChg chg="mod">
          <ac:chgData name="Alia 20367720" userId="S::alia.20367720@compit.aun.edu.eg::bb530c8b-8e90-4445-bfb8-d5020ecded06" providerId="AD" clId="Web-{B45A3801-B193-3FA7-914B-858F18020152}" dt="2022-12-25T15:06:44.303" v="214" actId="14100"/>
          <ac:picMkLst>
            <pc:docMk/>
            <pc:sldMk cId="1292968750" sldId="285"/>
            <ac:picMk id="11" creationId="{AE5D4057-2726-12A9-C15F-1511D6F6248C}"/>
          </ac:picMkLst>
        </pc:picChg>
      </pc:sldChg>
      <pc:sldChg chg="del">
        <pc:chgData name="Alia 20367720" userId="S::alia.20367720@compit.aun.edu.eg::bb530c8b-8e90-4445-bfb8-d5020ecded06" providerId="AD" clId="Web-{B45A3801-B193-3FA7-914B-858F18020152}" dt="2022-12-25T14:46:26.241" v="15"/>
        <pc:sldMkLst>
          <pc:docMk/>
          <pc:sldMk cId="871895538" sldId="286"/>
        </pc:sldMkLst>
      </pc:sldChg>
      <pc:sldChg chg="del">
        <pc:chgData name="Alia 20367720" userId="S::alia.20367720@compit.aun.edu.eg::bb530c8b-8e90-4445-bfb8-d5020ecded06" providerId="AD" clId="Web-{B45A3801-B193-3FA7-914B-858F18020152}" dt="2022-12-25T14:46:26.241" v="14"/>
        <pc:sldMkLst>
          <pc:docMk/>
          <pc:sldMk cId="1751812329" sldId="287"/>
        </pc:sldMkLst>
      </pc:sldChg>
      <pc:sldChg chg="del">
        <pc:chgData name="Alia 20367720" userId="S::alia.20367720@compit.aun.edu.eg::bb530c8b-8e90-4445-bfb8-d5020ecded06" providerId="AD" clId="Web-{B45A3801-B193-3FA7-914B-858F18020152}" dt="2022-12-25T14:46:06.741" v="11"/>
        <pc:sldMkLst>
          <pc:docMk/>
          <pc:sldMk cId="3280823020" sldId="288"/>
        </pc:sldMkLst>
      </pc:sldChg>
      <pc:sldChg chg="del">
        <pc:chgData name="Alia 20367720" userId="S::alia.20367720@compit.aun.edu.eg::bb530c8b-8e90-4445-bfb8-d5020ecded06" providerId="AD" clId="Web-{B45A3801-B193-3FA7-914B-858F18020152}" dt="2022-12-25T14:46:06.741" v="10"/>
        <pc:sldMkLst>
          <pc:docMk/>
          <pc:sldMk cId="964299338" sldId="289"/>
        </pc:sldMkLst>
      </pc:sldChg>
      <pc:sldChg chg="modSp">
        <pc:chgData name="Alia 20367720" userId="S::alia.20367720@compit.aun.edu.eg::bb530c8b-8e90-4445-bfb8-d5020ecded06" providerId="AD" clId="Web-{B45A3801-B193-3FA7-914B-858F18020152}" dt="2022-12-25T15:07:42.305" v="226" actId="1076"/>
        <pc:sldMkLst>
          <pc:docMk/>
          <pc:sldMk cId="1342022306" sldId="290"/>
        </pc:sldMkLst>
        <pc:picChg chg="mod">
          <ac:chgData name="Alia 20367720" userId="S::alia.20367720@compit.aun.edu.eg::bb530c8b-8e90-4445-bfb8-d5020ecded06" providerId="AD" clId="Web-{B45A3801-B193-3FA7-914B-858F18020152}" dt="2022-12-25T15:07:39.930" v="225" actId="1076"/>
          <ac:picMkLst>
            <pc:docMk/>
            <pc:sldMk cId="1342022306" sldId="290"/>
            <ac:picMk id="5" creationId="{DB1964AD-0B21-CBA4-F551-749DC0F614E5}"/>
          </ac:picMkLst>
        </pc:picChg>
        <pc:picChg chg="mod">
          <ac:chgData name="Alia 20367720" userId="S::alia.20367720@compit.aun.edu.eg::bb530c8b-8e90-4445-bfb8-d5020ecded06" providerId="AD" clId="Web-{B45A3801-B193-3FA7-914B-858F18020152}" dt="2022-12-25T15:07:42.305" v="226" actId="1076"/>
          <ac:picMkLst>
            <pc:docMk/>
            <pc:sldMk cId="1342022306" sldId="290"/>
            <ac:picMk id="6" creationId="{9AE98A0D-2312-E962-8E22-C0861424A4FB}"/>
          </ac:picMkLst>
        </pc:picChg>
        <pc:cxnChg chg="mod">
          <ac:chgData name="Alia 20367720" userId="S::alia.20367720@compit.aun.edu.eg::bb530c8b-8e90-4445-bfb8-d5020ecded06" providerId="AD" clId="Web-{B45A3801-B193-3FA7-914B-858F18020152}" dt="2022-12-25T15:06:58.772" v="217" actId="1076"/>
          <ac:cxnSpMkLst>
            <pc:docMk/>
            <pc:sldMk cId="1342022306" sldId="290"/>
            <ac:cxnSpMk id="34" creationId="{8668E918-8FB6-31E7-A87D-4458C5AAFB70}"/>
          </ac:cxnSpMkLst>
        </pc:cxnChg>
      </pc:sldChg>
      <pc:sldChg chg="modSp">
        <pc:chgData name="Alia 20367720" userId="S::alia.20367720@compit.aun.edu.eg::bb530c8b-8e90-4445-bfb8-d5020ecded06" providerId="AD" clId="Web-{B45A3801-B193-3FA7-914B-858F18020152}" dt="2022-12-25T15:08:02.899" v="231" actId="1076"/>
        <pc:sldMkLst>
          <pc:docMk/>
          <pc:sldMk cId="3333702038" sldId="291"/>
        </pc:sldMkLst>
        <pc:picChg chg="mod">
          <ac:chgData name="Alia 20367720" userId="S::alia.20367720@compit.aun.edu.eg::bb530c8b-8e90-4445-bfb8-d5020ecded06" providerId="AD" clId="Web-{B45A3801-B193-3FA7-914B-858F18020152}" dt="2022-12-25T15:07:55.743" v="229" actId="14100"/>
          <ac:picMkLst>
            <pc:docMk/>
            <pc:sldMk cId="3333702038" sldId="291"/>
            <ac:picMk id="7" creationId="{F6A6E5E9-2831-2586-3BEF-3D0CC5D1CF85}"/>
          </ac:picMkLst>
        </pc:picChg>
        <pc:picChg chg="mod">
          <ac:chgData name="Alia 20367720" userId="S::alia.20367720@compit.aun.edu.eg::bb530c8b-8e90-4445-bfb8-d5020ecded06" providerId="AD" clId="Web-{B45A3801-B193-3FA7-914B-858F18020152}" dt="2022-12-25T15:08:02.899" v="231" actId="1076"/>
          <ac:picMkLst>
            <pc:docMk/>
            <pc:sldMk cId="3333702038" sldId="291"/>
            <ac:picMk id="8" creationId="{63A6F53E-5DB5-540B-736F-E6E78E22C51C}"/>
          </ac:picMkLst>
        </pc:picChg>
      </pc:sldChg>
      <pc:sldChg chg="modSp">
        <pc:chgData name="Alia 20367720" userId="S::alia.20367720@compit.aun.edu.eg::bb530c8b-8e90-4445-bfb8-d5020ecded06" providerId="AD" clId="Web-{B45A3801-B193-3FA7-914B-858F18020152}" dt="2022-12-25T15:09:06.463" v="242" actId="1076"/>
        <pc:sldMkLst>
          <pc:docMk/>
          <pc:sldMk cId="3738593204" sldId="293"/>
        </pc:sldMkLst>
        <pc:spChg chg="mod">
          <ac:chgData name="Alia 20367720" userId="S::alia.20367720@compit.aun.edu.eg::bb530c8b-8e90-4445-bfb8-d5020ecded06" providerId="AD" clId="Web-{B45A3801-B193-3FA7-914B-858F18020152}" dt="2022-12-25T15:08:57.369" v="240" actId="1076"/>
          <ac:spMkLst>
            <pc:docMk/>
            <pc:sldMk cId="3738593204" sldId="293"/>
            <ac:spMk id="2" creationId="{C676FD2B-D0C8-F7AF-E490-999A267076D0}"/>
          </ac:spMkLst>
        </pc:spChg>
        <pc:picChg chg="mod">
          <ac:chgData name="Alia 20367720" userId="S::alia.20367720@compit.aun.edu.eg::bb530c8b-8e90-4445-bfb8-d5020ecded06" providerId="AD" clId="Web-{B45A3801-B193-3FA7-914B-858F18020152}" dt="2022-12-25T15:09:06.463" v="242" actId="1076"/>
          <ac:picMkLst>
            <pc:docMk/>
            <pc:sldMk cId="3738593204" sldId="293"/>
            <ac:picMk id="7" creationId="{9B21B0BE-E52A-7925-A7FC-26614FAACBF8}"/>
          </ac:picMkLst>
        </pc:picChg>
        <pc:picChg chg="mod">
          <ac:chgData name="Alia 20367720" userId="S::alia.20367720@compit.aun.edu.eg::bb530c8b-8e90-4445-bfb8-d5020ecded06" providerId="AD" clId="Web-{B45A3801-B193-3FA7-914B-858F18020152}" dt="2022-12-25T15:08:36.275" v="235" actId="1076"/>
          <ac:picMkLst>
            <pc:docMk/>
            <pc:sldMk cId="3738593204" sldId="293"/>
            <ac:picMk id="8" creationId="{DE9D335F-D41E-03B8-C23E-EA9632A244C6}"/>
          </ac:picMkLst>
        </pc:picChg>
        <pc:cxnChg chg="mod">
          <ac:chgData name="Alia 20367720" userId="S::alia.20367720@compit.aun.edu.eg::bb530c8b-8e90-4445-bfb8-d5020ecded06" providerId="AD" clId="Web-{B45A3801-B193-3FA7-914B-858F18020152}" dt="2022-12-25T15:09:02.604" v="241" actId="1076"/>
          <ac:cxnSpMkLst>
            <pc:docMk/>
            <pc:sldMk cId="3738593204" sldId="293"/>
            <ac:cxnSpMk id="34" creationId="{8668E918-8FB6-31E7-A87D-4458C5AAFB70}"/>
          </ac:cxnSpMkLst>
        </pc:cxnChg>
      </pc:sldChg>
      <pc:sldChg chg="modSp">
        <pc:chgData name="Alia 20367720" userId="S::alia.20367720@compit.aun.edu.eg::bb530c8b-8e90-4445-bfb8-d5020ecded06" providerId="AD" clId="Web-{B45A3801-B193-3FA7-914B-858F18020152}" dt="2022-12-25T15:09:42.917" v="251" actId="1076"/>
        <pc:sldMkLst>
          <pc:docMk/>
          <pc:sldMk cId="2925488449" sldId="294"/>
        </pc:sldMkLst>
        <pc:picChg chg="mod">
          <ac:chgData name="Alia 20367720" userId="S::alia.20367720@compit.aun.edu.eg::bb530c8b-8e90-4445-bfb8-d5020ecded06" providerId="AD" clId="Web-{B45A3801-B193-3FA7-914B-858F18020152}" dt="2022-12-25T15:09:32.964" v="249" actId="1076"/>
          <ac:picMkLst>
            <pc:docMk/>
            <pc:sldMk cId="2925488449" sldId="294"/>
            <ac:picMk id="5" creationId="{747B51B8-25B8-640A-60DF-FBA30ABA0030}"/>
          </ac:picMkLst>
        </pc:picChg>
        <pc:picChg chg="mod">
          <ac:chgData name="Alia 20367720" userId="S::alia.20367720@compit.aun.edu.eg::bb530c8b-8e90-4445-bfb8-d5020ecded06" providerId="AD" clId="Web-{B45A3801-B193-3FA7-914B-858F18020152}" dt="2022-12-25T15:09:36.667" v="250" actId="1076"/>
          <ac:picMkLst>
            <pc:docMk/>
            <pc:sldMk cId="2925488449" sldId="294"/>
            <ac:picMk id="6" creationId="{200EE043-372A-274B-CCAC-A1A30C266454}"/>
          </ac:picMkLst>
        </pc:picChg>
        <pc:cxnChg chg="mod">
          <ac:chgData name="Alia 20367720" userId="S::alia.20367720@compit.aun.edu.eg::bb530c8b-8e90-4445-bfb8-d5020ecded06" providerId="AD" clId="Web-{B45A3801-B193-3FA7-914B-858F18020152}" dt="2022-12-25T15:09:42.917" v="251" actId="1076"/>
          <ac:cxnSpMkLst>
            <pc:docMk/>
            <pc:sldMk cId="2925488449" sldId="294"/>
            <ac:cxnSpMk id="34" creationId="{8668E918-8FB6-31E7-A87D-4458C5AAFB70}"/>
          </ac:cxnSpMkLst>
        </pc:cxnChg>
      </pc:sldChg>
      <pc:sldChg chg="modSp">
        <pc:chgData name="Alia 20367720" userId="S::alia.20367720@compit.aun.edu.eg::bb530c8b-8e90-4445-bfb8-d5020ecded06" providerId="AD" clId="Web-{B45A3801-B193-3FA7-914B-858F18020152}" dt="2022-12-25T15:09:55.214" v="253" actId="14100"/>
        <pc:sldMkLst>
          <pc:docMk/>
          <pc:sldMk cId="3497154777" sldId="295"/>
        </pc:sldMkLst>
        <pc:picChg chg="mod">
          <ac:chgData name="Alia 20367720" userId="S::alia.20367720@compit.aun.edu.eg::bb530c8b-8e90-4445-bfb8-d5020ecded06" providerId="AD" clId="Web-{B45A3801-B193-3FA7-914B-858F18020152}" dt="2022-12-25T15:09:49.027" v="252" actId="1076"/>
          <ac:picMkLst>
            <pc:docMk/>
            <pc:sldMk cId="3497154777" sldId="295"/>
            <ac:picMk id="7" creationId="{E03854C8-0684-9485-B3B2-FC481EE69ECC}"/>
          </ac:picMkLst>
        </pc:picChg>
        <pc:picChg chg="mod">
          <ac:chgData name="Alia 20367720" userId="S::alia.20367720@compit.aun.edu.eg::bb530c8b-8e90-4445-bfb8-d5020ecded06" providerId="AD" clId="Web-{B45A3801-B193-3FA7-914B-858F18020152}" dt="2022-12-25T15:09:55.214" v="253" actId="14100"/>
          <ac:picMkLst>
            <pc:docMk/>
            <pc:sldMk cId="3497154777" sldId="295"/>
            <ac:picMk id="8" creationId="{2912897E-0B56-EE5D-2A77-A4353EB2270C}"/>
          </ac:picMkLst>
        </pc:picChg>
      </pc:sldChg>
      <pc:sldChg chg="addSp delSp modSp add mod setBg addAnim delAnim modAnim setClrOvrMap">
        <pc:chgData name="Alia 20367720" userId="S::alia.20367720@compit.aun.edu.eg::bb530c8b-8e90-4445-bfb8-d5020ecded06" providerId="AD" clId="Web-{B45A3801-B193-3FA7-914B-858F18020152}" dt="2022-12-25T14:58:23.150" v="124" actId="1076"/>
        <pc:sldMkLst>
          <pc:docMk/>
          <pc:sldMk cId="2305578872" sldId="296"/>
        </pc:sldMkLst>
        <pc:spChg chg="mod">
          <ac:chgData name="Alia 20367720" userId="S::alia.20367720@compit.aun.edu.eg::bb530c8b-8e90-4445-bfb8-d5020ecded06" providerId="AD" clId="Web-{B45A3801-B193-3FA7-914B-858F18020152}" dt="2022-12-25T14:58:23.150" v="124" actId="1076"/>
          <ac:spMkLst>
            <pc:docMk/>
            <pc:sldMk cId="2305578872" sldId="296"/>
            <ac:spMk id="2" creationId="{C676FD2B-D0C8-F7AF-E490-999A267076D0}"/>
          </ac:spMkLst>
        </pc:spChg>
        <pc:spChg chg="add del">
          <ac:chgData name="Alia 20367720" userId="S::alia.20367720@compit.aun.edu.eg::bb530c8b-8e90-4445-bfb8-d5020ecded06" providerId="AD" clId="Web-{B45A3801-B193-3FA7-914B-858F18020152}" dt="2022-12-25T14:57:21.320" v="117"/>
          <ac:spMkLst>
            <pc:docMk/>
            <pc:sldMk cId="2305578872" sldId="296"/>
            <ac:spMk id="89" creationId="{C5176844-69C3-4F79-BE38-EA5BDDF4FEA4}"/>
          </ac:spMkLst>
        </pc:spChg>
        <pc:spChg chg="add del">
          <ac:chgData name="Alia 20367720" userId="S::alia.20367720@compit.aun.edu.eg::bb530c8b-8e90-4445-bfb8-d5020ecded06" providerId="AD" clId="Web-{B45A3801-B193-3FA7-914B-858F18020152}" dt="2022-12-25T14:57:21.320" v="117"/>
          <ac:spMkLst>
            <pc:docMk/>
            <pc:sldMk cId="2305578872" sldId="296"/>
            <ac:spMk id="91" creationId="{A101E513-AF74-4E9D-A31F-99664250722D}"/>
          </ac:spMkLst>
        </pc:spChg>
        <pc:spChg chg="add del">
          <ac:chgData name="Alia 20367720" userId="S::alia.20367720@compit.aun.edu.eg::bb530c8b-8e90-4445-bfb8-d5020ecded06" providerId="AD" clId="Web-{B45A3801-B193-3FA7-914B-858F18020152}" dt="2022-12-25T14:57:02.773" v="112"/>
          <ac:spMkLst>
            <pc:docMk/>
            <pc:sldMk cId="2305578872" sldId="296"/>
            <ac:spMk id="93" creationId="{C5176844-69C3-4F79-BE38-EA5BDDF4FEA4}"/>
          </ac:spMkLst>
        </pc:spChg>
        <pc:spChg chg="add del">
          <ac:chgData name="Alia 20367720" userId="S::alia.20367720@compit.aun.edu.eg::bb530c8b-8e90-4445-bfb8-d5020ecded06" providerId="AD" clId="Web-{B45A3801-B193-3FA7-914B-858F18020152}" dt="2022-12-25T14:57:02.773" v="112"/>
          <ac:spMkLst>
            <pc:docMk/>
            <pc:sldMk cId="2305578872" sldId="296"/>
            <ac:spMk id="94" creationId="{7505899F-4E32-4A79-8156-5036A6032FBF}"/>
          </ac:spMkLst>
        </pc:spChg>
        <pc:spChg chg="add del">
          <ac:chgData name="Alia 20367720" userId="S::alia.20367720@compit.aun.edu.eg::bb530c8b-8e90-4445-bfb8-d5020ecded06" providerId="AD" clId="Web-{B45A3801-B193-3FA7-914B-858F18020152}" dt="2022-12-25T14:51:22.577" v="57"/>
          <ac:spMkLst>
            <pc:docMk/>
            <pc:sldMk cId="2305578872" sldId="296"/>
            <ac:spMk id="95" creationId="{A670E3A6-2BE2-CF98-F0FD-0D0BD38AF685}"/>
          </ac:spMkLst>
        </pc:spChg>
        <pc:spChg chg="add del">
          <ac:chgData name="Alia 20367720" userId="S::alia.20367720@compit.aun.edu.eg::bb530c8b-8e90-4445-bfb8-d5020ecded06" providerId="AD" clId="Web-{B45A3801-B193-3FA7-914B-858F18020152}" dt="2022-12-25T14:50:21.482" v="51"/>
          <ac:spMkLst>
            <pc:docMk/>
            <pc:sldMk cId="2305578872" sldId="296"/>
            <ac:spMk id="96" creationId="{DD4C4B28-6B4B-4445-8535-F516D74E4AA9}"/>
          </ac:spMkLst>
        </pc:spChg>
        <pc:spChg chg="add del">
          <ac:chgData name="Alia 20367720" userId="S::alia.20367720@compit.aun.edu.eg::bb530c8b-8e90-4445-bfb8-d5020ecded06" providerId="AD" clId="Web-{B45A3801-B193-3FA7-914B-858F18020152}" dt="2022-12-25T14:57:02.773" v="112"/>
          <ac:spMkLst>
            <pc:docMk/>
            <pc:sldMk cId="2305578872" sldId="296"/>
            <ac:spMk id="97" creationId="{360A4EAD-A1EA-F895-1F7E-A7FF94B4DBBE}"/>
          </ac:spMkLst>
        </pc:spChg>
        <pc:spChg chg="add del">
          <ac:chgData name="Alia 20367720" userId="S::alia.20367720@compit.aun.edu.eg::bb530c8b-8e90-4445-bfb8-d5020ecded06" providerId="AD" clId="Web-{B45A3801-B193-3FA7-914B-858F18020152}" dt="2022-12-25T14:57:02.773" v="112"/>
          <ac:spMkLst>
            <pc:docMk/>
            <pc:sldMk cId="2305578872" sldId="296"/>
            <ac:spMk id="99" creationId="{A101E513-AF74-4E9D-A31F-99664250722D}"/>
          </ac:spMkLst>
        </pc:spChg>
        <pc:spChg chg="add del">
          <ac:chgData name="Alia 20367720" userId="S::alia.20367720@compit.aun.edu.eg::bb530c8b-8e90-4445-bfb8-d5020ecded06" providerId="AD" clId="Web-{B45A3801-B193-3FA7-914B-858F18020152}" dt="2022-12-25T14:50:21.482" v="51"/>
          <ac:spMkLst>
            <pc:docMk/>
            <pc:sldMk cId="2305578872" sldId="296"/>
            <ac:spMk id="100" creationId="{E2D271B9-9BA2-4AF0-AE69-43E7D26B503B}"/>
          </ac:spMkLst>
        </pc:spChg>
        <pc:spChg chg="add del">
          <ac:chgData name="Alia 20367720" userId="S::alia.20367720@compit.aun.edu.eg::bb530c8b-8e90-4445-bfb8-d5020ecded06" providerId="AD" clId="Web-{B45A3801-B193-3FA7-914B-858F18020152}" dt="2022-12-25T14:57:13.695" v="114"/>
          <ac:spMkLst>
            <pc:docMk/>
            <pc:sldMk cId="2305578872" sldId="296"/>
            <ac:spMk id="101" creationId="{C5176844-69C3-4F79-BE38-EA5BDDF4FEA4}"/>
          </ac:spMkLst>
        </pc:spChg>
        <pc:spChg chg="add del">
          <ac:chgData name="Alia 20367720" userId="S::alia.20367720@compit.aun.edu.eg::bb530c8b-8e90-4445-bfb8-d5020ecded06" providerId="AD" clId="Web-{B45A3801-B193-3FA7-914B-858F18020152}" dt="2022-12-25T14:50:21.482" v="51"/>
          <ac:spMkLst>
            <pc:docMk/>
            <pc:sldMk cId="2305578872" sldId="296"/>
            <ac:spMk id="102" creationId="{4C81B9CA-1414-4F8E-878C-2D9B6603CA02}"/>
          </ac:spMkLst>
        </pc:spChg>
        <pc:spChg chg="add del">
          <ac:chgData name="Alia 20367720" userId="S::alia.20367720@compit.aun.edu.eg::bb530c8b-8e90-4445-bfb8-d5020ecded06" providerId="AD" clId="Web-{B45A3801-B193-3FA7-914B-858F18020152}" dt="2022-12-25T14:57:13.695" v="114"/>
          <ac:spMkLst>
            <pc:docMk/>
            <pc:sldMk cId="2305578872" sldId="296"/>
            <ac:spMk id="103" creationId="{5EF13EA1-F66C-4347-AEBF-A5438DF27CF0}"/>
          </ac:spMkLst>
        </pc:spChg>
        <pc:spChg chg="add del">
          <ac:chgData name="Alia 20367720" userId="S::alia.20367720@compit.aun.edu.eg::bb530c8b-8e90-4445-bfb8-d5020ecded06" providerId="AD" clId="Web-{B45A3801-B193-3FA7-914B-858F18020152}" dt="2022-12-25T14:50:24.747" v="53"/>
          <ac:spMkLst>
            <pc:docMk/>
            <pc:sldMk cId="2305578872" sldId="296"/>
            <ac:spMk id="104" creationId="{DD4C4B28-6B4B-4445-8535-F516D74E4AA9}"/>
          </ac:spMkLst>
        </pc:spChg>
        <pc:spChg chg="add del">
          <ac:chgData name="Alia 20367720" userId="S::alia.20367720@compit.aun.edu.eg::bb530c8b-8e90-4445-bfb8-d5020ecded06" providerId="AD" clId="Web-{B45A3801-B193-3FA7-914B-858F18020152}" dt="2022-12-25T14:50:24.747" v="53"/>
          <ac:spMkLst>
            <pc:docMk/>
            <pc:sldMk cId="2305578872" sldId="296"/>
            <ac:spMk id="106" creationId="{E2D271B9-9BA2-4AF0-AE69-43E7D26B503B}"/>
          </ac:spMkLst>
        </pc:spChg>
        <pc:spChg chg="add del">
          <ac:chgData name="Alia 20367720" userId="S::alia.20367720@compit.aun.edu.eg::bb530c8b-8e90-4445-bfb8-d5020ecded06" providerId="AD" clId="Web-{B45A3801-B193-3FA7-914B-858F18020152}" dt="2022-12-25T14:50:24.747" v="53"/>
          <ac:spMkLst>
            <pc:docMk/>
            <pc:sldMk cId="2305578872" sldId="296"/>
            <ac:spMk id="107" creationId="{4C81B9CA-1414-4F8E-878C-2D9B6603CA02}"/>
          </ac:spMkLst>
        </pc:spChg>
        <pc:spChg chg="add del">
          <ac:chgData name="Alia 20367720" userId="S::alia.20367720@compit.aun.edu.eg::bb530c8b-8e90-4445-bfb8-d5020ecded06" providerId="AD" clId="Web-{B45A3801-B193-3FA7-914B-858F18020152}" dt="2022-12-25T14:57:13.695" v="114"/>
          <ac:spMkLst>
            <pc:docMk/>
            <pc:sldMk cId="2305578872" sldId="296"/>
            <ac:spMk id="108" creationId="{A101E513-AF74-4E9D-A31F-99664250722D}"/>
          </ac:spMkLst>
        </pc:spChg>
        <pc:spChg chg="add del">
          <ac:chgData name="Alia 20367720" userId="S::alia.20367720@compit.aun.edu.eg::bb530c8b-8e90-4445-bfb8-d5020ecded06" providerId="AD" clId="Web-{B45A3801-B193-3FA7-914B-858F18020152}" dt="2022-12-25T14:50:35.622" v="55"/>
          <ac:spMkLst>
            <pc:docMk/>
            <pc:sldMk cId="2305578872" sldId="296"/>
            <ac:spMk id="109" creationId="{DD4C4B28-6B4B-4445-8535-F516D74E4AA9}"/>
          </ac:spMkLst>
        </pc:spChg>
        <pc:spChg chg="add del">
          <ac:chgData name="Alia 20367720" userId="S::alia.20367720@compit.aun.edu.eg::bb530c8b-8e90-4445-bfb8-d5020ecded06" providerId="AD" clId="Web-{B45A3801-B193-3FA7-914B-858F18020152}" dt="2022-12-25T14:50:35.622" v="55"/>
          <ac:spMkLst>
            <pc:docMk/>
            <pc:sldMk cId="2305578872" sldId="296"/>
            <ac:spMk id="111" creationId="{E2D271B9-9BA2-4AF0-AE69-43E7D26B503B}"/>
          </ac:spMkLst>
        </pc:spChg>
        <pc:spChg chg="add del">
          <ac:chgData name="Alia 20367720" userId="S::alia.20367720@compit.aun.edu.eg::bb530c8b-8e90-4445-bfb8-d5020ecded06" providerId="AD" clId="Web-{B45A3801-B193-3FA7-914B-858F18020152}" dt="2022-12-25T14:50:35.622" v="55"/>
          <ac:spMkLst>
            <pc:docMk/>
            <pc:sldMk cId="2305578872" sldId="296"/>
            <ac:spMk id="112" creationId="{4C81B9CA-1414-4F8E-878C-2D9B6603CA02}"/>
          </ac:spMkLst>
        </pc:spChg>
        <pc:spChg chg="add del">
          <ac:chgData name="Alia 20367720" userId="S::alia.20367720@compit.aun.edu.eg::bb530c8b-8e90-4445-bfb8-d5020ecded06" providerId="AD" clId="Web-{B45A3801-B193-3FA7-914B-858F18020152}" dt="2022-12-25T14:57:13.695" v="114"/>
          <ac:spMkLst>
            <pc:docMk/>
            <pc:sldMk cId="2305578872" sldId="296"/>
            <ac:spMk id="113" creationId="{B360E8CF-3628-3AF2-65A6-22A801F4098F}"/>
          </ac:spMkLst>
        </pc:spChg>
        <pc:spChg chg="add del">
          <ac:chgData name="Alia 20367720" userId="S::alia.20367720@compit.aun.edu.eg::bb530c8b-8e90-4445-bfb8-d5020ecded06" providerId="AD" clId="Web-{B45A3801-B193-3FA7-914B-858F18020152}" dt="2022-12-25T14:51:22.577" v="57"/>
          <ac:spMkLst>
            <pc:docMk/>
            <pc:sldMk cId="2305578872" sldId="296"/>
            <ac:spMk id="114" creationId="{C5176844-69C3-4F79-BE38-EA5BDDF4FEA4}"/>
          </ac:spMkLst>
        </pc:spChg>
        <pc:spChg chg="add del">
          <ac:chgData name="Alia 20367720" userId="S::alia.20367720@compit.aun.edu.eg::bb530c8b-8e90-4445-bfb8-d5020ecded06" providerId="AD" clId="Web-{B45A3801-B193-3FA7-914B-858F18020152}" dt="2022-12-25T14:51:22.577" v="57"/>
          <ac:spMkLst>
            <pc:docMk/>
            <pc:sldMk cId="2305578872" sldId="296"/>
            <ac:spMk id="115" creationId="{A101E513-AF74-4E9D-A31F-99664250722D}"/>
          </ac:spMkLst>
        </pc:spChg>
        <pc:spChg chg="add del">
          <ac:chgData name="Alia 20367720" userId="S::alia.20367720@compit.aun.edu.eg::bb530c8b-8e90-4445-bfb8-d5020ecded06" providerId="AD" clId="Web-{B45A3801-B193-3FA7-914B-858F18020152}" dt="2022-12-25T14:57:21.305" v="116"/>
          <ac:spMkLst>
            <pc:docMk/>
            <pc:sldMk cId="2305578872" sldId="296"/>
            <ac:spMk id="116" creationId="{C5176844-69C3-4F79-BE38-EA5BDDF4FEA4}"/>
          </ac:spMkLst>
        </pc:spChg>
        <pc:spChg chg="add del">
          <ac:chgData name="Alia 20367720" userId="S::alia.20367720@compit.aun.edu.eg::bb530c8b-8e90-4445-bfb8-d5020ecded06" providerId="AD" clId="Web-{B45A3801-B193-3FA7-914B-858F18020152}" dt="2022-12-25T14:57:21.305" v="116"/>
          <ac:spMkLst>
            <pc:docMk/>
            <pc:sldMk cId="2305578872" sldId="296"/>
            <ac:spMk id="118" creationId="{2AD1CA4C-9A6F-E63D-9277-B1E61D85DD0F}"/>
          </ac:spMkLst>
        </pc:spChg>
        <pc:spChg chg="add del">
          <ac:chgData name="Alia 20367720" userId="S::alia.20367720@compit.aun.edu.eg::bb530c8b-8e90-4445-bfb8-d5020ecded06" providerId="AD" clId="Web-{B45A3801-B193-3FA7-914B-858F18020152}" dt="2022-12-25T14:57:21.305" v="116"/>
          <ac:spMkLst>
            <pc:docMk/>
            <pc:sldMk cId="2305578872" sldId="296"/>
            <ac:spMk id="119" creationId="{A101E513-AF74-4E9D-A31F-99664250722D}"/>
          </ac:spMkLst>
        </pc:spChg>
        <pc:spChg chg="add">
          <ac:chgData name="Alia 20367720" userId="S::alia.20367720@compit.aun.edu.eg::bb530c8b-8e90-4445-bfb8-d5020ecded06" providerId="AD" clId="Web-{B45A3801-B193-3FA7-914B-858F18020152}" dt="2022-12-25T14:57:21.320" v="117"/>
          <ac:spMkLst>
            <pc:docMk/>
            <pc:sldMk cId="2305578872" sldId="296"/>
            <ac:spMk id="121" creationId="{DD4C4B28-6B4B-4445-8535-F516D74E4AA9}"/>
          </ac:spMkLst>
        </pc:spChg>
        <pc:spChg chg="add">
          <ac:chgData name="Alia 20367720" userId="S::alia.20367720@compit.aun.edu.eg::bb530c8b-8e90-4445-bfb8-d5020ecded06" providerId="AD" clId="Web-{B45A3801-B193-3FA7-914B-858F18020152}" dt="2022-12-25T14:57:21.320" v="117"/>
          <ac:spMkLst>
            <pc:docMk/>
            <pc:sldMk cId="2305578872" sldId="296"/>
            <ac:spMk id="123" creationId="{E2D271B9-9BA2-4AF0-AE69-43E7D26B503B}"/>
          </ac:spMkLst>
        </pc:spChg>
        <pc:spChg chg="add">
          <ac:chgData name="Alia 20367720" userId="S::alia.20367720@compit.aun.edu.eg::bb530c8b-8e90-4445-bfb8-d5020ecded06" providerId="AD" clId="Web-{B45A3801-B193-3FA7-914B-858F18020152}" dt="2022-12-25T14:57:21.320" v="117"/>
          <ac:spMkLst>
            <pc:docMk/>
            <pc:sldMk cId="2305578872" sldId="296"/>
            <ac:spMk id="124" creationId="{4C81B9CA-1414-4F8E-878C-2D9B6603CA02}"/>
          </ac:spMkLst>
        </pc:spChg>
        <pc:picChg chg="mod ord">
          <ac:chgData name="Alia 20367720" userId="S::alia.20367720@compit.aun.edu.eg::bb530c8b-8e90-4445-bfb8-d5020ecded06" providerId="AD" clId="Web-{B45A3801-B193-3FA7-914B-858F18020152}" dt="2022-12-25T14:58:20.525" v="122" actId="1076"/>
          <ac:picMkLst>
            <pc:docMk/>
            <pc:sldMk cId="2305578872" sldId="296"/>
            <ac:picMk id="8" creationId="{EA0D6153-3350-7D17-8E63-3511E4D2C242}"/>
          </ac:picMkLst>
        </pc:picChg>
        <pc:picChg chg="mod ord">
          <ac:chgData name="Alia 20367720" userId="S::alia.20367720@compit.aun.edu.eg::bb530c8b-8e90-4445-bfb8-d5020ecded06" providerId="AD" clId="Web-{B45A3801-B193-3FA7-914B-858F18020152}" dt="2022-12-25T14:58:20.509" v="121" actId="1076"/>
          <ac:picMkLst>
            <pc:docMk/>
            <pc:sldMk cId="2305578872" sldId="296"/>
            <ac:picMk id="9" creationId="{2DC82053-8674-6FFF-31EA-F7DFD0B40141}"/>
          </ac:picMkLst>
        </pc:picChg>
        <pc:picChg chg="mod ord">
          <ac:chgData name="Alia 20367720" userId="S::alia.20367720@compit.aun.edu.eg::bb530c8b-8e90-4445-bfb8-d5020ecded06" providerId="AD" clId="Web-{B45A3801-B193-3FA7-914B-858F18020152}" dt="2022-12-25T14:58:20.541" v="123" actId="1076"/>
          <ac:picMkLst>
            <pc:docMk/>
            <pc:sldMk cId="2305578872" sldId="296"/>
            <ac:picMk id="10" creationId="{635BAFDF-9506-9B85-A626-B06734009607}"/>
          </ac:picMkLst>
        </pc:picChg>
        <pc:cxnChg chg="mod ord">
          <ac:chgData name="Alia 20367720" userId="S::alia.20367720@compit.aun.edu.eg::bb530c8b-8e90-4445-bfb8-d5020ecded06" providerId="AD" clId="Web-{B45A3801-B193-3FA7-914B-858F18020152}" dt="2022-12-25T14:57:21.320" v="117"/>
          <ac:cxnSpMkLst>
            <pc:docMk/>
            <pc:sldMk cId="2305578872" sldId="296"/>
            <ac:cxnSpMk id="34" creationId="{8668E918-8FB6-31E7-A87D-4458C5AAFB70}"/>
          </ac:cxnSpMkLst>
        </pc:cxnChg>
        <pc:cxnChg chg="add del">
          <ac:chgData name="Alia 20367720" userId="S::alia.20367720@compit.aun.edu.eg::bb530c8b-8e90-4445-bfb8-d5020ecded06" providerId="AD" clId="Web-{B45A3801-B193-3FA7-914B-858F18020152}" dt="2022-12-25T14:50:21.482" v="51"/>
          <ac:cxnSpMkLst>
            <pc:docMk/>
            <pc:sldMk cId="2305578872" sldId="296"/>
            <ac:cxnSpMk id="98" creationId="{0CB1C732-7193-4253-8746-850D090A6B4E}"/>
          </ac:cxnSpMkLst>
        </pc:cxnChg>
        <pc:cxnChg chg="add del">
          <ac:chgData name="Alia 20367720" userId="S::alia.20367720@compit.aun.edu.eg::bb530c8b-8e90-4445-bfb8-d5020ecded06" providerId="AD" clId="Web-{B45A3801-B193-3FA7-914B-858F18020152}" dt="2022-12-25T14:50:24.747" v="53"/>
          <ac:cxnSpMkLst>
            <pc:docMk/>
            <pc:sldMk cId="2305578872" sldId="296"/>
            <ac:cxnSpMk id="105" creationId="{0CB1C732-7193-4253-8746-850D090A6B4E}"/>
          </ac:cxnSpMkLst>
        </pc:cxnChg>
        <pc:cxnChg chg="add del">
          <ac:chgData name="Alia 20367720" userId="S::alia.20367720@compit.aun.edu.eg::bb530c8b-8e90-4445-bfb8-d5020ecded06" providerId="AD" clId="Web-{B45A3801-B193-3FA7-914B-858F18020152}" dt="2022-12-25T14:50:35.622" v="55"/>
          <ac:cxnSpMkLst>
            <pc:docMk/>
            <pc:sldMk cId="2305578872" sldId="296"/>
            <ac:cxnSpMk id="110" creationId="{0CB1C732-7193-4253-8746-850D090A6B4E}"/>
          </ac:cxnSpMkLst>
        </pc:cxnChg>
        <pc:cxnChg chg="add del">
          <ac:chgData name="Alia 20367720" userId="S::alia.20367720@compit.aun.edu.eg::bb530c8b-8e90-4445-bfb8-d5020ecded06" providerId="AD" clId="Web-{B45A3801-B193-3FA7-914B-858F18020152}" dt="2022-12-25T14:57:21.305" v="116"/>
          <ac:cxnSpMkLst>
            <pc:docMk/>
            <pc:sldMk cId="2305578872" sldId="296"/>
            <ac:cxnSpMk id="117" creationId="{AEF97C72-3F89-4F0A-9629-01818B389CF0}"/>
          </ac:cxnSpMkLst>
        </pc:cxnChg>
        <pc:cxnChg chg="add">
          <ac:chgData name="Alia 20367720" userId="S::alia.20367720@compit.aun.edu.eg::bb530c8b-8e90-4445-bfb8-d5020ecded06" providerId="AD" clId="Web-{B45A3801-B193-3FA7-914B-858F18020152}" dt="2022-12-25T14:57:21.320" v="117"/>
          <ac:cxnSpMkLst>
            <pc:docMk/>
            <pc:sldMk cId="2305578872" sldId="296"/>
            <ac:cxnSpMk id="122" creationId="{0CB1C732-7193-4253-8746-850D090A6B4E}"/>
          </ac:cxnSpMkLst>
        </pc:cxnChg>
      </pc:sldChg>
      <pc:sldChg chg="addSp delSp modSp add">
        <pc:chgData name="Alia 20367720" userId="S::alia.20367720@compit.aun.edu.eg::bb530c8b-8e90-4445-bfb8-d5020ecded06" providerId="AD" clId="Web-{B45A3801-B193-3FA7-914B-858F18020152}" dt="2022-12-25T14:48:58.214" v="40" actId="14100"/>
        <pc:sldMkLst>
          <pc:docMk/>
          <pc:sldMk cId="2575664690" sldId="297"/>
        </pc:sldMkLst>
        <pc:spChg chg="mod">
          <ac:chgData name="Alia 20367720" userId="S::alia.20367720@compit.aun.edu.eg::bb530c8b-8e90-4445-bfb8-d5020ecded06" providerId="AD" clId="Web-{B45A3801-B193-3FA7-914B-858F18020152}" dt="2022-12-25T14:48:37.510" v="37" actId="1076"/>
          <ac:spMkLst>
            <pc:docMk/>
            <pc:sldMk cId="2575664690" sldId="297"/>
            <ac:spMk id="2" creationId="{C676FD2B-D0C8-F7AF-E490-999A267076D0}"/>
          </ac:spMkLst>
        </pc:spChg>
        <pc:picChg chg="add mod">
          <ac:chgData name="Alia 20367720" userId="S::alia.20367720@compit.aun.edu.eg::bb530c8b-8e90-4445-bfb8-d5020ecded06" providerId="AD" clId="Web-{B45A3801-B193-3FA7-914B-858F18020152}" dt="2022-12-25T14:48:58.214" v="40" actId="14100"/>
          <ac:picMkLst>
            <pc:docMk/>
            <pc:sldMk cId="2575664690" sldId="297"/>
            <ac:picMk id="3" creationId="{044E43E1-5A87-CF27-4780-08EBBFD73931}"/>
          </ac:picMkLst>
        </pc:picChg>
        <pc:picChg chg="mod">
          <ac:chgData name="Alia 20367720" userId="S::alia.20367720@compit.aun.edu.eg::bb530c8b-8e90-4445-bfb8-d5020ecded06" providerId="AD" clId="Web-{B45A3801-B193-3FA7-914B-858F18020152}" dt="2022-12-25T14:48:44.651" v="38" actId="1076"/>
          <ac:picMkLst>
            <pc:docMk/>
            <pc:sldMk cId="2575664690" sldId="297"/>
            <ac:picMk id="5" creationId="{13716215-9C74-4DF5-E893-F54F3D0CF5C7}"/>
          </ac:picMkLst>
        </pc:picChg>
        <pc:picChg chg="del mod">
          <ac:chgData name="Alia 20367720" userId="S::alia.20367720@compit.aun.edu.eg::bb530c8b-8e90-4445-bfb8-d5020ecded06" providerId="AD" clId="Web-{B45A3801-B193-3FA7-914B-858F18020152}" dt="2022-12-25T14:47:41.368" v="27"/>
          <ac:picMkLst>
            <pc:docMk/>
            <pc:sldMk cId="2575664690" sldId="297"/>
            <ac:picMk id="6" creationId="{112B3C11-BC4C-6221-0019-38B5F974D0B1}"/>
          </ac:picMkLst>
        </pc:picChg>
        <pc:picChg chg="mod">
          <ac:chgData name="Alia 20367720" userId="S::alia.20367720@compit.aun.edu.eg::bb530c8b-8e90-4445-bfb8-d5020ecded06" providerId="AD" clId="Web-{B45A3801-B193-3FA7-914B-858F18020152}" dt="2022-12-25T14:47:39.415" v="26" actId="1076"/>
          <ac:picMkLst>
            <pc:docMk/>
            <pc:sldMk cId="2575664690" sldId="297"/>
            <ac:picMk id="7" creationId="{FE86E682-C08F-83CB-AE28-7F1D53CE30D1}"/>
          </ac:picMkLst>
        </pc:picChg>
        <pc:cxnChg chg="mod">
          <ac:chgData name="Alia 20367720" userId="S::alia.20367720@compit.aun.edu.eg::bb530c8b-8e90-4445-bfb8-d5020ecded06" providerId="AD" clId="Web-{B45A3801-B193-3FA7-914B-858F18020152}" dt="2022-12-25T14:48:31.963" v="36" actId="1076"/>
          <ac:cxnSpMkLst>
            <pc:docMk/>
            <pc:sldMk cId="2575664690" sldId="297"/>
            <ac:cxnSpMk id="34" creationId="{8668E918-8FB6-31E7-A87D-4458C5AAFB70}"/>
          </ac:cxnSpMkLst>
        </pc:cxnChg>
      </pc:sldChg>
      <pc:sldChg chg="addSp delSp modSp add mod setBg">
        <pc:chgData name="Alia 20367720" userId="S::alia.20367720@compit.aun.edu.eg::bb530c8b-8e90-4445-bfb8-d5020ecded06" providerId="AD" clId="Web-{B45A3801-B193-3FA7-914B-858F18020152}" dt="2022-12-25T15:05:51.302" v="202" actId="1076"/>
        <pc:sldMkLst>
          <pc:docMk/>
          <pc:sldMk cId="1024076842" sldId="298"/>
        </pc:sldMkLst>
        <pc:spChg chg="mod">
          <ac:chgData name="Alia 20367720" userId="S::alia.20367720@compit.aun.edu.eg::bb530c8b-8e90-4445-bfb8-d5020ecded06" providerId="AD" clId="Web-{B45A3801-B193-3FA7-914B-858F18020152}" dt="2022-12-25T15:04:07.706" v="173" actId="1076"/>
          <ac:spMkLst>
            <pc:docMk/>
            <pc:sldMk cId="1024076842" sldId="298"/>
            <ac:spMk id="2" creationId="{C676FD2B-D0C8-F7AF-E490-999A267076D0}"/>
          </ac:spMkLst>
        </pc:spChg>
        <pc:spChg chg="del">
          <ac:chgData name="Alia 20367720" userId="S::alia.20367720@compit.aun.edu.eg::bb530c8b-8e90-4445-bfb8-d5020ecded06" providerId="AD" clId="Web-{B45A3801-B193-3FA7-914B-858F18020152}" dt="2022-12-25T15:03:58.143" v="172"/>
          <ac:spMkLst>
            <pc:docMk/>
            <pc:sldMk cId="1024076842" sldId="298"/>
            <ac:spMk id="89" creationId="{C5176844-69C3-4F79-BE38-EA5BDDF4FEA4}"/>
          </ac:spMkLst>
        </pc:spChg>
        <pc:spChg chg="del">
          <ac:chgData name="Alia 20367720" userId="S::alia.20367720@compit.aun.edu.eg::bb530c8b-8e90-4445-bfb8-d5020ecded06" providerId="AD" clId="Web-{B45A3801-B193-3FA7-914B-858F18020152}" dt="2022-12-25T15:03:58.143" v="172"/>
          <ac:spMkLst>
            <pc:docMk/>
            <pc:sldMk cId="1024076842" sldId="298"/>
            <ac:spMk id="91" creationId="{A101E513-AF74-4E9D-A31F-99664250722D}"/>
          </ac:spMkLst>
        </pc:spChg>
        <pc:spChg chg="add">
          <ac:chgData name="Alia 20367720" userId="S::alia.20367720@compit.aun.edu.eg::bb530c8b-8e90-4445-bfb8-d5020ecded06" providerId="AD" clId="Web-{B45A3801-B193-3FA7-914B-858F18020152}" dt="2022-12-25T15:03:58.143" v="172"/>
          <ac:spMkLst>
            <pc:docMk/>
            <pc:sldMk cId="1024076842" sldId="298"/>
            <ac:spMk id="96" creationId="{DD4C4B28-6B4B-4445-8535-F516D74E4AA9}"/>
          </ac:spMkLst>
        </pc:spChg>
        <pc:spChg chg="add">
          <ac:chgData name="Alia 20367720" userId="S::alia.20367720@compit.aun.edu.eg::bb530c8b-8e90-4445-bfb8-d5020ecded06" providerId="AD" clId="Web-{B45A3801-B193-3FA7-914B-858F18020152}" dt="2022-12-25T15:03:58.143" v="172"/>
          <ac:spMkLst>
            <pc:docMk/>
            <pc:sldMk cId="1024076842" sldId="298"/>
            <ac:spMk id="100" creationId="{E2D271B9-9BA2-4AF0-AE69-43E7D26B503B}"/>
          </ac:spMkLst>
        </pc:spChg>
        <pc:spChg chg="add">
          <ac:chgData name="Alia 20367720" userId="S::alia.20367720@compit.aun.edu.eg::bb530c8b-8e90-4445-bfb8-d5020ecded06" providerId="AD" clId="Web-{B45A3801-B193-3FA7-914B-858F18020152}" dt="2022-12-25T15:03:58.143" v="172"/>
          <ac:spMkLst>
            <pc:docMk/>
            <pc:sldMk cId="1024076842" sldId="298"/>
            <ac:spMk id="102" creationId="{4C81B9CA-1414-4F8E-878C-2D9B6603CA02}"/>
          </ac:spMkLst>
        </pc:spChg>
        <pc:picChg chg="add mod">
          <ac:chgData name="Alia 20367720" userId="S::alia.20367720@compit.aun.edu.eg::bb530c8b-8e90-4445-bfb8-d5020ecded06" providerId="AD" clId="Web-{B45A3801-B193-3FA7-914B-858F18020152}" dt="2022-12-25T15:05:43.942" v="200" actId="1076"/>
          <ac:picMkLst>
            <pc:docMk/>
            <pc:sldMk cId="1024076842" sldId="298"/>
            <ac:picMk id="3" creationId="{073B1241-4D19-50A0-F919-92B144317404}"/>
          </ac:picMkLst>
        </pc:picChg>
        <pc:picChg chg="mod">
          <ac:chgData name="Alia 20367720" userId="S::alia.20367720@compit.aun.edu.eg::bb530c8b-8e90-4445-bfb8-d5020ecded06" providerId="AD" clId="Web-{B45A3801-B193-3FA7-914B-858F18020152}" dt="2022-12-25T15:05:51.302" v="202" actId="1076"/>
          <ac:picMkLst>
            <pc:docMk/>
            <pc:sldMk cId="1024076842" sldId="298"/>
            <ac:picMk id="8" creationId="{D889A28F-475C-60E8-E383-7D800EF2A2E1}"/>
          </ac:picMkLst>
        </pc:picChg>
        <pc:picChg chg="mod ord">
          <ac:chgData name="Alia 20367720" userId="S::alia.20367720@compit.aun.edu.eg::bb530c8b-8e90-4445-bfb8-d5020ecded06" providerId="AD" clId="Web-{B45A3801-B193-3FA7-914B-858F18020152}" dt="2022-12-25T15:05:39.661" v="199" actId="1076"/>
          <ac:picMkLst>
            <pc:docMk/>
            <pc:sldMk cId="1024076842" sldId="298"/>
            <ac:picMk id="9" creationId="{70A018BE-E426-FE39-FD76-56AEBEA94126}"/>
          </ac:picMkLst>
        </pc:picChg>
        <pc:picChg chg="del mod">
          <ac:chgData name="Alia 20367720" userId="S::alia.20367720@compit.aun.edu.eg::bb530c8b-8e90-4445-bfb8-d5020ecded06" providerId="AD" clId="Web-{B45A3801-B193-3FA7-914B-858F18020152}" dt="2022-12-25T14:52:14" v="62"/>
          <ac:picMkLst>
            <pc:docMk/>
            <pc:sldMk cId="1024076842" sldId="298"/>
            <ac:picMk id="10" creationId="{979442C9-1819-FD80-E434-95BC95CE0E84}"/>
          </ac:picMkLst>
        </pc:picChg>
        <pc:cxnChg chg="ord">
          <ac:chgData name="Alia 20367720" userId="S::alia.20367720@compit.aun.edu.eg::bb530c8b-8e90-4445-bfb8-d5020ecded06" providerId="AD" clId="Web-{B45A3801-B193-3FA7-914B-858F18020152}" dt="2022-12-25T15:03:58.143" v="172"/>
          <ac:cxnSpMkLst>
            <pc:docMk/>
            <pc:sldMk cId="1024076842" sldId="298"/>
            <ac:cxnSpMk id="34" creationId="{8668E918-8FB6-31E7-A87D-4458C5AAFB70}"/>
          </ac:cxnSpMkLst>
        </pc:cxnChg>
        <pc:cxnChg chg="add">
          <ac:chgData name="Alia 20367720" userId="S::alia.20367720@compit.aun.edu.eg::bb530c8b-8e90-4445-bfb8-d5020ecded06" providerId="AD" clId="Web-{B45A3801-B193-3FA7-914B-858F18020152}" dt="2022-12-25T15:03:58.143" v="172"/>
          <ac:cxnSpMkLst>
            <pc:docMk/>
            <pc:sldMk cId="1024076842" sldId="298"/>
            <ac:cxnSpMk id="98" creationId="{0CB1C732-7193-4253-8746-850D090A6B4E}"/>
          </ac:cxnSpMkLst>
        </pc:cxnChg>
      </pc:sldChg>
      <pc:sldChg chg="addSp delSp modSp add">
        <pc:chgData name="Alia 20367720" userId="S::alia.20367720@compit.aun.edu.eg::bb530c8b-8e90-4445-bfb8-d5020ecded06" providerId="AD" clId="Web-{B45A3801-B193-3FA7-914B-858F18020152}" dt="2022-12-25T15:03:15.204" v="171" actId="1076"/>
        <pc:sldMkLst>
          <pc:docMk/>
          <pc:sldMk cId="14525285" sldId="299"/>
        </pc:sldMkLst>
        <pc:spChg chg="add del mod">
          <ac:chgData name="Alia 20367720" userId="S::alia.20367720@compit.aun.edu.eg::bb530c8b-8e90-4445-bfb8-d5020ecded06" providerId="AD" clId="Web-{B45A3801-B193-3FA7-914B-858F18020152}" dt="2022-12-25T15:01:11.295" v="146"/>
          <ac:spMkLst>
            <pc:docMk/>
            <pc:sldMk cId="14525285" sldId="299"/>
            <ac:spMk id="9" creationId="{F984E0A6-575A-E797-4728-9DC1774E4BD2}"/>
          </ac:spMkLst>
        </pc:spChg>
        <pc:picChg chg="add del mod">
          <ac:chgData name="Alia 20367720" userId="S::alia.20367720@compit.aun.edu.eg::bb530c8b-8e90-4445-bfb8-d5020ecded06" providerId="AD" clId="Web-{B45A3801-B193-3FA7-914B-858F18020152}" dt="2022-12-25T15:00:42.357" v="138"/>
          <ac:picMkLst>
            <pc:docMk/>
            <pc:sldMk cId="14525285" sldId="299"/>
            <ac:picMk id="3" creationId="{571739C3-EAC4-9C37-978A-A377F50A97E8}"/>
          </ac:picMkLst>
        </pc:picChg>
        <pc:picChg chg="add mod">
          <ac:chgData name="Alia 20367720" userId="S::alia.20367720@compit.aun.edu.eg::bb530c8b-8e90-4445-bfb8-d5020ecded06" providerId="AD" clId="Web-{B45A3801-B193-3FA7-914B-858F18020152}" dt="2022-12-25T15:03:15.204" v="171" actId="1076"/>
          <ac:picMkLst>
            <pc:docMk/>
            <pc:sldMk cId="14525285" sldId="299"/>
            <ac:picMk id="4" creationId="{943A059F-980B-C171-05D4-4B103E537396}"/>
          </ac:picMkLst>
        </pc:picChg>
        <pc:picChg chg="del mod">
          <ac:chgData name="Alia 20367720" userId="S::alia.20367720@compit.aun.edu.eg::bb530c8b-8e90-4445-bfb8-d5020ecded06" providerId="AD" clId="Web-{B45A3801-B193-3FA7-914B-858F18020152}" dt="2022-12-25T15:01:05.654" v="145"/>
          <ac:picMkLst>
            <pc:docMk/>
            <pc:sldMk cId="14525285" sldId="299"/>
            <ac:picMk id="5" creationId="{99063BFC-A071-6736-AA26-E6CF8F8582F1}"/>
          </ac:picMkLst>
        </pc:picChg>
        <pc:picChg chg="mod">
          <ac:chgData name="Alia 20367720" userId="S::alia.20367720@compit.aun.edu.eg::bb530c8b-8e90-4445-bfb8-d5020ecded06" providerId="AD" clId="Web-{B45A3801-B193-3FA7-914B-858F18020152}" dt="2022-12-25T15:03:05.579" v="169" actId="1076"/>
          <ac:picMkLst>
            <pc:docMk/>
            <pc:sldMk cId="14525285" sldId="299"/>
            <ac:picMk id="6" creationId="{2A0FAB9C-4AA2-4C45-D804-024F20652F9A}"/>
          </ac:picMkLst>
        </pc:picChg>
        <pc:picChg chg="del">
          <ac:chgData name="Alia 20367720" userId="S::alia.20367720@compit.aun.edu.eg::bb530c8b-8e90-4445-bfb8-d5020ecded06" providerId="AD" clId="Web-{B45A3801-B193-3FA7-914B-858F18020152}" dt="2022-12-25T14:59:10.354" v="127"/>
          <ac:picMkLst>
            <pc:docMk/>
            <pc:sldMk cId="14525285" sldId="299"/>
            <ac:picMk id="7" creationId="{91EF40D3-ACE2-4E8B-DEA1-C50467AD5663}"/>
          </ac:picMkLst>
        </pc:picChg>
        <pc:picChg chg="add mod ord">
          <ac:chgData name="Alia 20367720" userId="S::alia.20367720@compit.aun.edu.eg::bb530c8b-8e90-4445-bfb8-d5020ecded06" providerId="AD" clId="Web-{B45A3801-B193-3FA7-914B-858F18020152}" dt="2022-12-25T15:03:10.360" v="170" actId="14100"/>
          <ac:picMkLst>
            <pc:docMk/>
            <pc:sldMk cId="14525285" sldId="299"/>
            <ac:picMk id="10" creationId="{AB4C71C2-CDEA-3079-607E-0EF3D8E1E06B}"/>
          </ac:picMkLst>
        </pc:picChg>
      </pc:sldChg>
      <pc:sldChg chg="addSp delSp modSp add replId">
        <pc:chgData name="Alia 20367720" userId="S::alia.20367720@compit.aun.edu.eg::bb530c8b-8e90-4445-bfb8-d5020ecded06" providerId="AD" clId="Web-{B45A3801-B193-3FA7-914B-858F18020152}" dt="2022-12-25T23:04:18.610" v="610" actId="20577"/>
        <pc:sldMkLst>
          <pc:docMk/>
          <pc:sldMk cId="1090360946" sldId="300"/>
        </pc:sldMkLst>
        <pc:spChg chg="del">
          <ac:chgData name="Alia 20367720" userId="S::alia.20367720@compit.aun.edu.eg::bb530c8b-8e90-4445-bfb8-d5020ecded06" providerId="AD" clId="Web-{B45A3801-B193-3FA7-914B-858F18020152}" dt="2022-12-25T22:22:55.947" v="292"/>
          <ac:spMkLst>
            <pc:docMk/>
            <pc:sldMk cId="1090360946" sldId="300"/>
            <ac:spMk id="2" creationId="{C676FD2B-D0C8-F7AF-E490-999A267076D0}"/>
          </ac:spMkLst>
        </pc:spChg>
        <pc:spChg chg="add del mod">
          <ac:chgData name="Alia 20367720" userId="S::alia.20367720@compit.aun.edu.eg::bb530c8b-8e90-4445-bfb8-d5020ecded06" providerId="AD" clId="Web-{B45A3801-B193-3FA7-914B-858F18020152}" dt="2022-12-25T22:23:03.229" v="293"/>
          <ac:spMkLst>
            <pc:docMk/>
            <pc:sldMk cId="1090360946" sldId="300"/>
            <ac:spMk id="4" creationId="{57A89111-19BF-04EE-3877-271FBF7114BA}"/>
          </ac:spMkLst>
        </pc:spChg>
        <pc:spChg chg="add del mod">
          <ac:chgData name="Alia 20367720" userId="S::alia.20367720@compit.aun.edu.eg::bb530c8b-8e90-4445-bfb8-d5020ecded06" providerId="AD" clId="Web-{B45A3801-B193-3FA7-914B-858F18020152}" dt="2022-12-25T22:23:11.963" v="295"/>
          <ac:spMkLst>
            <pc:docMk/>
            <pc:sldMk cId="1090360946" sldId="300"/>
            <ac:spMk id="7" creationId="{C22BE441-10D5-EC3B-6AA6-497E02895921}"/>
          </ac:spMkLst>
        </pc:spChg>
        <pc:spChg chg="add mod">
          <ac:chgData name="Alia 20367720" userId="S::alia.20367720@compit.aun.edu.eg::bb530c8b-8e90-4445-bfb8-d5020ecded06" providerId="AD" clId="Web-{B45A3801-B193-3FA7-914B-858F18020152}" dt="2022-12-25T23:04:18.610" v="610" actId="20577"/>
          <ac:spMkLst>
            <pc:docMk/>
            <pc:sldMk cId="1090360946" sldId="300"/>
            <ac:spMk id="9" creationId="{A4C27B69-F6EC-3CD0-057A-C8AFAB1AECB7}"/>
          </ac:spMkLst>
        </pc:spChg>
        <pc:picChg chg="del">
          <ac:chgData name="Alia 20367720" userId="S::alia.20367720@compit.aun.edu.eg::bb530c8b-8e90-4445-bfb8-d5020ecded06" providerId="AD" clId="Web-{B45A3801-B193-3FA7-914B-858F18020152}" dt="2022-12-25T22:22:52.213" v="291"/>
          <ac:picMkLst>
            <pc:docMk/>
            <pc:sldMk cId="1090360946" sldId="300"/>
            <ac:picMk id="6" creationId="{1FEE1698-4DA8-733D-A73C-3A6369CBA914}"/>
          </ac:picMkLst>
        </pc:picChg>
        <pc:picChg chg="add mod ord">
          <ac:chgData name="Alia 20367720" userId="S::alia.20367720@compit.aun.edu.eg::bb530c8b-8e90-4445-bfb8-d5020ecded06" providerId="AD" clId="Web-{B45A3801-B193-3FA7-914B-858F18020152}" dt="2022-12-25T22:59:38.677" v="555" actId="1076"/>
          <ac:picMkLst>
            <pc:docMk/>
            <pc:sldMk cId="1090360946" sldId="300"/>
            <ac:picMk id="8" creationId="{07DD8486-182E-4657-4BDA-A302B3CD159B}"/>
          </ac:picMkLst>
        </pc:picChg>
        <pc:cxnChg chg="add mod">
          <ac:chgData name="Alia 20367720" userId="S::alia.20367720@compit.aun.edu.eg::bb530c8b-8e90-4445-bfb8-d5020ecded06" providerId="AD" clId="Web-{B45A3801-B193-3FA7-914B-858F18020152}" dt="2022-12-25T22:30:53.287" v="354"/>
          <ac:cxnSpMkLst>
            <pc:docMk/>
            <pc:sldMk cId="1090360946" sldId="300"/>
            <ac:cxnSpMk id="11" creationId="{981E5948-59A9-2F0E-96EB-57B1854F4F18}"/>
          </ac:cxnSpMkLst>
        </pc:cxnChg>
        <pc:cxnChg chg="del mod">
          <ac:chgData name="Alia 20367720" userId="S::alia.20367720@compit.aun.edu.eg::bb530c8b-8e90-4445-bfb8-d5020ecded06" providerId="AD" clId="Web-{B45A3801-B193-3FA7-914B-858F18020152}" dt="2022-12-25T22:28:31.643" v="329"/>
          <ac:cxnSpMkLst>
            <pc:docMk/>
            <pc:sldMk cId="1090360946" sldId="300"/>
            <ac:cxnSpMk id="34" creationId="{8668E918-8FB6-31E7-A87D-4458C5AAFB70}"/>
          </ac:cxnSpMkLst>
        </pc:cxnChg>
      </pc:sldChg>
      <pc:sldChg chg="addSp delSp modSp add replId">
        <pc:chgData name="Alia 20367720" userId="S::alia.20367720@compit.aun.edu.eg::bb530c8b-8e90-4445-bfb8-d5020ecded06" providerId="AD" clId="Web-{B45A3801-B193-3FA7-914B-858F18020152}" dt="2022-12-25T23:04:03.219" v="609" actId="20577"/>
        <pc:sldMkLst>
          <pc:docMk/>
          <pc:sldMk cId="3813750881" sldId="301"/>
        </pc:sldMkLst>
        <pc:spChg chg="add del mod">
          <ac:chgData name="Alia 20367720" userId="S::alia.20367720@compit.aun.edu.eg::bb530c8b-8e90-4445-bfb8-d5020ecded06" providerId="AD" clId="Web-{B45A3801-B193-3FA7-914B-858F18020152}" dt="2022-12-25T22:29:06.066" v="336"/>
          <ac:spMkLst>
            <pc:docMk/>
            <pc:sldMk cId="3813750881" sldId="301"/>
            <ac:spMk id="3" creationId="{64DC59CA-B3A7-B99E-DAE5-422F3C5DC737}"/>
          </ac:spMkLst>
        </pc:spChg>
        <pc:spChg chg="mod">
          <ac:chgData name="Alia 20367720" userId="S::alia.20367720@compit.aun.edu.eg::bb530c8b-8e90-4445-bfb8-d5020ecded06" providerId="AD" clId="Web-{B45A3801-B193-3FA7-914B-858F18020152}" dt="2022-12-25T23:04:03.219" v="609" actId="20577"/>
          <ac:spMkLst>
            <pc:docMk/>
            <pc:sldMk cId="3813750881" sldId="301"/>
            <ac:spMk id="9" creationId="{A4C27B69-F6EC-3CD0-057A-C8AFAB1AECB7}"/>
          </ac:spMkLst>
        </pc:spChg>
        <pc:picChg chg="add mod ord">
          <ac:chgData name="Alia 20367720" userId="S::alia.20367720@compit.aun.edu.eg::bb530c8b-8e90-4445-bfb8-d5020ecded06" providerId="AD" clId="Web-{B45A3801-B193-3FA7-914B-858F18020152}" dt="2022-12-25T22:29:15.113" v="340" actId="1076"/>
          <ac:picMkLst>
            <pc:docMk/>
            <pc:sldMk cId="3813750881" sldId="301"/>
            <ac:picMk id="4" creationId="{1725FE4E-EA03-2341-838D-3C831B9E4610}"/>
          </ac:picMkLst>
        </pc:picChg>
        <pc:picChg chg="del">
          <ac:chgData name="Alia 20367720" userId="S::alia.20367720@compit.aun.edu.eg::bb530c8b-8e90-4445-bfb8-d5020ecded06" providerId="AD" clId="Web-{B45A3801-B193-3FA7-914B-858F18020152}" dt="2022-12-25T22:29:02.035" v="335"/>
          <ac:picMkLst>
            <pc:docMk/>
            <pc:sldMk cId="3813750881" sldId="301"/>
            <ac:picMk id="8" creationId="{07DD8486-182E-4657-4BDA-A302B3CD159B}"/>
          </ac:picMkLst>
        </pc:picChg>
        <pc:cxnChg chg="mod">
          <ac:chgData name="Alia 20367720" userId="S::alia.20367720@compit.aun.edu.eg::bb530c8b-8e90-4445-bfb8-d5020ecded06" providerId="AD" clId="Web-{B45A3801-B193-3FA7-914B-858F18020152}" dt="2022-12-25T22:30:41.959" v="353"/>
          <ac:cxnSpMkLst>
            <pc:docMk/>
            <pc:sldMk cId="3813750881" sldId="301"/>
            <ac:cxnSpMk id="11" creationId="{981E5948-59A9-2F0E-96EB-57B1854F4F18}"/>
          </ac:cxnSpMkLst>
        </pc:cxnChg>
      </pc:sldChg>
      <pc:sldChg chg="addSp delSp modSp add replId">
        <pc:chgData name="Alia 20367720" userId="S::alia.20367720@compit.aun.edu.eg::bb530c8b-8e90-4445-bfb8-d5020ecded06" providerId="AD" clId="Web-{B45A3801-B193-3FA7-914B-858F18020152}" dt="2022-12-25T23:04:36.298" v="613" actId="1076"/>
        <pc:sldMkLst>
          <pc:docMk/>
          <pc:sldMk cId="715998063" sldId="302"/>
        </pc:sldMkLst>
        <pc:spChg chg="add del mod">
          <ac:chgData name="Alia 20367720" userId="S::alia.20367720@compit.aun.edu.eg::bb530c8b-8e90-4445-bfb8-d5020ecded06" providerId="AD" clId="Web-{B45A3801-B193-3FA7-914B-858F18020152}" dt="2022-12-25T22:31:24.710" v="358"/>
          <ac:spMkLst>
            <pc:docMk/>
            <pc:sldMk cId="715998063" sldId="302"/>
            <ac:spMk id="3" creationId="{8CE28DB6-C0EA-C0FD-C8D1-FA96CB44A38E}"/>
          </ac:spMkLst>
        </pc:spChg>
        <pc:spChg chg="mod">
          <ac:chgData name="Alia 20367720" userId="S::alia.20367720@compit.aun.edu.eg::bb530c8b-8e90-4445-bfb8-d5020ecded06" providerId="AD" clId="Web-{B45A3801-B193-3FA7-914B-858F18020152}" dt="2022-12-25T23:04:29.235" v="612" actId="20577"/>
          <ac:spMkLst>
            <pc:docMk/>
            <pc:sldMk cId="715998063" sldId="302"/>
            <ac:spMk id="9" creationId="{A4C27B69-F6EC-3CD0-057A-C8AFAB1AECB7}"/>
          </ac:spMkLst>
        </pc:spChg>
        <pc:picChg chg="del">
          <ac:chgData name="Alia 20367720" userId="S::alia.20367720@compit.aun.edu.eg::bb530c8b-8e90-4445-bfb8-d5020ecded06" providerId="AD" clId="Web-{B45A3801-B193-3FA7-914B-858F18020152}" dt="2022-12-25T22:31:19.741" v="357"/>
          <ac:picMkLst>
            <pc:docMk/>
            <pc:sldMk cId="715998063" sldId="302"/>
            <ac:picMk id="4" creationId="{1725FE4E-EA03-2341-838D-3C831B9E4610}"/>
          </ac:picMkLst>
        </pc:picChg>
        <pc:picChg chg="add mod ord">
          <ac:chgData name="Alia 20367720" userId="S::alia.20367720@compit.aun.edu.eg::bb530c8b-8e90-4445-bfb8-d5020ecded06" providerId="AD" clId="Web-{B45A3801-B193-3FA7-914B-858F18020152}" dt="2022-12-25T23:04:36.298" v="613" actId="1076"/>
          <ac:picMkLst>
            <pc:docMk/>
            <pc:sldMk cId="715998063" sldId="302"/>
            <ac:picMk id="5" creationId="{EEFF62E2-83FB-5277-2EAB-FAC41DBB3FA0}"/>
          </ac:picMkLst>
        </pc:picChg>
        <pc:cxnChg chg="mod">
          <ac:chgData name="Alia 20367720" userId="S::alia.20367720@compit.aun.edu.eg::bb530c8b-8e90-4445-bfb8-d5020ecded06" providerId="AD" clId="Web-{B45A3801-B193-3FA7-914B-858F18020152}" dt="2022-12-25T23:03:21.624" v="600" actId="1076"/>
          <ac:cxnSpMkLst>
            <pc:docMk/>
            <pc:sldMk cId="715998063" sldId="302"/>
            <ac:cxnSpMk id="11" creationId="{981E5948-59A9-2F0E-96EB-57B1854F4F18}"/>
          </ac:cxnSpMkLst>
        </pc:cxnChg>
      </pc:sldChg>
      <pc:sldChg chg="addSp delSp modSp add replId">
        <pc:chgData name="Alia 20367720" userId="S::alia.20367720@compit.aun.edu.eg::bb530c8b-8e90-4445-bfb8-d5020ecded06" providerId="AD" clId="Web-{B45A3801-B193-3FA7-914B-858F18020152}" dt="2022-12-25T23:04:48.751" v="616" actId="1076"/>
        <pc:sldMkLst>
          <pc:docMk/>
          <pc:sldMk cId="3950839058" sldId="303"/>
        </pc:sldMkLst>
        <pc:spChg chg="add del mod">
          <ac:chgData name="Alia 20367720" userId="S::alia.20367720@compit.aun.edu.eg::bb530c8b-8e90-4445-bfb8-d5020ecded06" providerId="AD" clId="Web-{B45A3801-B193-3FA7-914B-858F18020152}" dt="2022-12-25T22:32:33.212" v="368"/>
          <ac:spMkLst>
            <pc:docMk/>
            <pc:sldMk cId="3950839058" sldId="303"/>
            <ac:spMk id="3" creationId="{528304BD-3789-DAB9-25D7-E5C85F301C39}"/>
          </ac:spMkLst>
        </pc:spChg>
        <pc:spChg chg="mod">
          <ac:chgData name="Alia 20367720" userId="S::alia.20367720@compit.aun.edu.eg::bb530c8b-8e90-4445-bfb8-d5020ecded06" providerId="AD" clId="Web-{B45A3801-B193-3FA7-914B-858F18020152}" dt="2022-12-25T23:04:44.110" v="615" actId="20577"/>
          <ac:spMkLst>
            <pc:docMk/>
            <pc:sldMk cId="3950839058" sldId="303"/>
            <ac:spMk id="9" creationId="{A4C27B69-F6EC-3CD0-057A-C8AFAB1AECB7}"/>
          </ac:spMkLst>
        </pc:spChg>
        <pc:picChg chg="add mod ord">
          <ac:chgData name="Alia 20367720" userId="S::alia.20367720@compit.aun.edu.eg::bb530c8b-8e90-4445-bfb8-d5020ecded06" providerId="AD" clId="Web-{B45A3801-B193-3FA7-914B-858F18020152}" dt="2022-12-25T22:32:48.196" v="374" actId="14100"/>
          <ac:picMkLst>
            <pc:docMk/>
            <pc:sldMk cId="3950839058" sldId="303"/>
            <ac:picMk id="4" creationId="{7706A58F-B668-2DF7-1DAA-BF486EAEF980}"/>
          </ac:picMkLst>
        </pc:picChg>
        <pc:picChg chg="del">
          <ac:chgData name="Alia 20367720" userId="S::alia.20367720@compit.aun.edu.eg::bb530c8b-8e90-4445-bfb8-d5020ecded06" providerId="AD" clId="Web-{B45A3801-B193-3FA7-914B-858F18020152}" dt="2022-12-25T22:32:28.962" v="367"/>
          <ac:picMkLst>
            <pc:docMk/>
            <pc:sldMk cId="3950839058" sldId="303"/>
            <ac:picMk id="5" creationId="{EEFF62E2-83FB-5277-2EAB-FAC41DBB3FA0}"/>
          </ac:picMkLst>
        </pc:picChg>
        <pc:cxnChg chg="mod">
          <ac:chgData name="Alia 20367720" userId="S::alia.20367720@compit.aun.edu.eg::bb530c8b-8e90-4445-bfb8-d5020ecded06" providerId="AD" clId="Web-{B45A3801-B193-3FA7-914B-858F18020152}" dt="2022-12-25T23:04:48.751" v="616" actId="1076"/>
          <ac:cxnSpMkLst>
            <pc:docMk/>
            <pc:sldMk cId="3950839058" sldId="303"/>
            <ac:cxnSpMk id="11" creationId="{981E5948-59A9-2F0E-96EB-57B1854F4F18}"/>
          </ac:cxnSpMkLst>
        </pc:cxnChg>
      </pc:sldChg>
      <pc:sldChg chg="addSp delSp modSp add del replId">
        <pc:chgData name="Alia 20367720" userId="S::alia.20367720@compit.aun.edu.eg::bb530c8b-8e90-4445-bfb8-d5020ecded06" providerId="AD" clId="Web-{B45A3801-B193-3FA7-914B-858F18020152}" dt="2022-12-25T22:39:27.397" v="445"/>
        <pc:sldMkLst>
          <pc:docMk/>
          <pc:sldMk cId="2966380192" sldId="304"/>
        </pc:sldMkLst>
        <pc:spChg chg="add del mod">
          <ac:chgData name="Alia 20367720" userId="S::alia.20367720@compit.aun.edu.eg::bb530c8b-8e90-4445-bfb8-d5020ecded06" providerId="AD" clId="Web-{B45A3801-B193-3FA7-914B-858F18020152}" dt="2022-12-25T22:33:44.495" v="381"/>
          <ac:spMkLst>
            <pc:docMk/>
            <pc:sldMk cId="2966380192" sldId="304"/>
            <ac:spMk id="3" creationId="{FD0BE6A7-C1EB-22C4-A0FF-68F38BB4B470}"/>
          </ac:spMkLst>
        </pc:spChg>
        <pc:spChg chg="mod">
          <ac:chgData name="Alia 20367720" userId="S::alia.20367720@compit.aun.edu.eg::bb530c8b-8e90-4445-bfb8-d5020ecded06" providerId="AD" clId="Web-{B45A3801-B193-3FA7-914B-858F18020152}" dt="2022-12-25T22:39:24.944" v="444" actId="20577"/>
          <ac:spMkLst>
            <pc:docMk/>
            <pc:sldMk cId="2966380192" sldId="304"/>
            <ac:spMk id="9" creationId="{A4C27B69-F6EC-3CD0-057A-C8AFAB1AECB7}"/>
          </ac:spMkLst>
        </pc:spChg>
        <pc:picChg chg="del">
          <ac:chgData name="Alia 20367720" userId="S::alia.20367720@compit.aun.edu.eg::bb530c8b-8e90-4445-bfb8-d5020ecded06" providerId="AD" clId="Web-{B45A3801-B193-3FA7-914B-858F18020152}" dt="2022-12-25T22:33:38.573" v="380"/>
          <ac:picMkLst>
            <pc:docMk/>
            <pc:sldMk cId="2966380192" sldId="304"/>
            <ac:picMk id="4" creationId="{7706A58F-B668-2DF7-1DAA-BF486EAEF980}"/>
          </ac:picMkLst>
        </pc:picChg>
        <pc:picChg chg="add mod ord">
          <ac:chgData name="Alia 20367720" userId="S::alia.20367720@compit.aun.edu.eg::bb530c8b-8e90-4445-bfb8-d5020ecded06" providerId="AD" clId="Web-{B45A3801-B193-3FA7-914B-858F18020152}" dt="2022-12-25T22:38:21.301" v="440" actId="1076"/>
          <ac:picMkLst>
            <pc:docMk/>
            <pc:sldMk cId="2966380192" sldId="304"/>
            <ac:picMk id="5" creationId="{C4777A5F-B48B-D4D3-4499-EED30C921526}"/>
          </ac:picMkLst>
        </pc:picChg>
        <pc:cxnChg chg="del mod">
          <ac:chgData name="Alia 20367720" userId="S::alia.20367720@compit.aun.edu.eg::bb530c8b-8e90-4445-bfb8-d5020ecded06" providerId="AD" clId="Web-{B45A3801-B193-3FA7-914B-858F18020152}" dt="2022-12-25T22:35:17.185" v="396"/>
          <ac:cxnSpMkLst>
            <pc:docMk/>
            <pc:sldMk cId="2966380192" sldId="304"/>
            <ac:cxnSpMk id="11" creationId="{981E5948-59A9-2F0E-96EB-57B1854F4F18}"/>
          </ac:cxnSpMkLst>
        </pc:cxnChg>
      </pc:sldChg>
      <pc:sldChg chg="addSp delSp modSp add mod replId setBg setClrOvrMap">
        <pc:chgData name="Alia 20367720" userId="S::alia.20367720@compit.aun.edu.eg::bb530c8b-8e90-4445-bfb8-d5020ecded06" providerId="AD" clId="Web-{B45A3801-B193-3FA7-914B-858F18020152}" dt="2022-12-25T23:05:00.019" v="618" actId="20577"/>
        <pc:sldMkLst>
          <pc:docMk/>
          <pc:sldMk cId="210223291" sldId="305"/>
        </pc:sldMkLst>
        <pc:spChg chg="add del mod">
          <ac:chgData name="Alia 20367720" userId="S::alia.20367720@compit.aun.edu.eg::bb530c8b-8e90-4445-bfb8-d5020ecded06" providerId="AD" clId="Web-{B45A3801-B193-3FA7-914B-858F18020152}" dt="2022-12-25T22:36:40.312" v="417"/>
          <ac:spMkLst>
            <pc:docMk/>
            <pc:sldMk cId="210223291" sldId="305"/>
            <ac:spMk id="3" creationId="{DAC47510-0E84-8BFB-DEFC-20E9B06E9DE5}"/>
          </ac:spMkLst>
        </pc:spChg>
        <pc:spChg chg="mod ord">
          <ac:chgData name="Alia 20367720" userId="S::alia.20367720@compit.aun.edu.eg::bb530c8b-8e90-4445-bfb8-d5020ecded06" providerId="AD" clId="Web-{B45A3801-B193-3FA7-914B-858F18020152}" dt="2022-12-25T23:05:00.019" v="618" actId="20577"/>
          <ac:spMkLst>
            <pc:docMk/>
            <pc:sldMk cId="210223291" sldId="305"/>
            <ac:spMk id="9" creationId="{A4C27B69-F6EC-3CD0-057A-C8AFAB1AECB7}"/>
          </ac:spMkLst>
        </pc:spChg>
        <pc:spChg chg="add del">
          <ac:chgData name="Alia 20367720" userId="S::alia.20367720@compit.aun.edu.eg::bb530c8b-8e90-4445-bfb8-d5020ecded06" providerId="AD" clId="Web-{B45A3801-B193-3FA7-914B-858F18020152}" dt="2022-12-25T22:37:19.925" v="427"/>
          <ac:spMkLst>
            <pc:docMk/>
            <pc:sldMk cId="210223291" sldId="305"/>
            <ac:spMk id="89" creationId="{C5176844-69C3-4F79-BE38-EA5BDDF4FEA4}"/>
          </ac:spMkLst>
        </pc:spChg>
        <pc:spChg chg="add del">
          <ac:chgData name="Alia 20367720" userId="S::alia.20367720@compit.aun.edu.eg::bb530c8b-8e90-4445-bfb8-d5020ecded06" providerId="AD" clId="Web-{B45A3801-B193-3FA7-914B-858F18020152}" dt="2022-12-25T22:37:19.925" v="427"/>
          <ac:spMkLst>
            <pc:docMk/>
            <pc:sldMk cId="210223291" sldId="305"/>
            <ac:spMk id="91" creationId="{A101E513-AF74-4E9D-A31F-99664250722D}"/>
          </ac:spMkLst>
        </pc:spChg>
        <pc:spChg chg="add del">
          <ac:chgData name="Alia 20367720" userId="S::alia.20367720@compit.aun.edu.eg::bb530c8b-8e90-4445-bfb8-d5020ecded06" providerId="AD" clId="Web-{B45A3801-B193-3FA7-914B-858F18020152}" dt="2022-12-25T22:37:19.925" v="427"/>
          <ac:spMkLst>
            <pc:docMk/>
            <pc:sldMk cId="210223291" sldId="305"/>
            <ac:spMk id="96" creationId="{C5176844-69C3-4F79-BE38-EA5BDDF4FEA4}"/>
          </ac:spMkLst>
        </pc:spChg>
        <pc:spChg chg="add del">
          <ac:chgData name="Alia 20367720" userId="S::alia.20367720@compit.aun.edu.eg::bb530c8b-8e90-4445-bfb8-d5020ecded06" providerId="AD" clId="Web-{B45A3801-B193-3FA7-914B-858F18020152}" dt="2022-12-25T22:37:19.925" v="427"/>
          <ac:spMkLst>
            <pc:docMk/>
            <pc:sldMk cId="210223291" sldId="305"/>
            <ac:spMk id="100" creationId="{A101E513-AF74-4E9D-A31F-99664250722D}"/>
          </ac:spMkLst>
        </pc:spChg>
        <pc:picChg chg="add mod ord">
          <ac:chgData name="Alia 20367720" userId="S::alia.20367720@compit.aun.edu.eg::bb530c8b-8e90-4445-bfb8-d5020ecded06" providerId="AD" clId="Web-{B45A3801-B193-3FA7-914B-858F18020152}" dt="2022-12-25T22:40:05.913" v="447" actId="1076"/>
          <ac:picMkLst>
            <pc:docMk/>
            <pc:sldMk cId="210223291" sldId="305"/>
            <ac:picMk id="4" creationId="{44837AF0-4F9D-9BA8-0BBC-B741948B6D64}"/>
          </ac:picMkLst>
        </pc:picChg>
        <pc:picChg chg="del">
          <ac:chgData name="Alia 20367720" userId="S::alia.20367720@compit.aun.edu.eg::bb530c8b-8e90-4445-bfb8-d5020ecded06" providerId="AD" clId="Web-{B45A3801-B193-3FA7-914B-858F18020152}" dt="2022-12-25T22:36:28.968" v="416"/>
          <ac:picMkLst>
            <pc:docMk/>
            <pc:sldMk cId="210223291" sldId="305"/>
            <ac:picMk id="5" creationId="{C4777A5F-B48B-D4D3-4499-EED30C921526}"/>
          </ac:picMkLst>
        </pc:picChg>
        <pc:cxnChg chg="add del">
          <ac:chgData name="Alia 20367720" userId="S::alia.20367720@compit.aun.edu.eg::bb530c8b-8e90-4445-bfb8-d5020ecded06" providerId="AD" clId="Web-{B45A3801-B193-3FA7-914B-858F18020152}" dt="2022-12-25T22:37:19.925" v="427"/>
          <ac:cxnSpMkLst>
            <pc:docMk/>
            <pc:sldMk cId="210223291" sldId="305"/>
            <ac:cxnSpMk id="98" creationId="{61A0812C-8DCE-4CA2-904B-A5A5C12CA4F3}"/>
          </ac:cxnSpMkLst>
        </pc:cxnChg>
      </pc:sldChg>
      <pc:sldChg chg="addSp delSp modSp add">
        <pc:chgData name="Alia 20367720" userId="S::alia.20367720@compit.aun.edu.eg::bb530c8b-8e90-4445-bfb8-d5020ecded06" providerId="AD" clId="Web-{B45A3801-B193-3FA7-914B-858F18020152}" dt="2022-12-25T23:05:09.144" v="620" actId="20577"/>
        <pc:sldMkLst>
          <pc:docMk/>
          <pc:sldMk cId="2535777315" sldId="306"/>
        </pc:sldMkLst>
        <pc:spChg chg="mod">
          <ac:chgData name="Alia 20367720" userId="S::alia.20367720@compit.aun.edu.eg::bb530c8b-8e90-4445-bfb8-d5020ecded06" providerId="AD" clId="Web-{B45A3801-B193-3FA7-914B-858F18020152}" dt="2022-12-25T23:05:09.144" v="620" actId="20577"/>
          <ac:spMkLst>
            <pc:docMk/>
            <pc:sldMk cId="2535777315" sldId="306"/>
            <ac:spMk id="9" creationId="{A4C27B69-F6EC-3CD0-057A-C8AFAB1AECB7}"/>
          </ac:spMkLst>
        </pc:spChg>
        <pc:picChg chg="add del">
          <ac:chgData name="Alia 20367720" userId="S::alia.20367720@compit.aun.edu.eg::bb530c8b-8e90-4445-bfb8-d5020ecded06" providerId="AD" clId="Web-{B45A3801-B193-3FA7-914B-858F18020152}" dt="2022-12-25T22:40:18.289" v="450"/>
          <ac:picMkLst>
            <pc:docMk/>
            <pc:sldMk cId="2535777315" sldId="306"/>
            <ac:picMk id="3" creationId="{D2BC59AF-B311-08DE-A3EC-D547433BB5E8}"/>
          </ac:picMkLst>
        </pc:picChg>
      </pc:sldChg>
      <pc:sldChg chg="addSp delSp modSp add replId">
        <pc:chgData name="Alia 20367720" userId="S::alia.20367720@compit.aun.edu.eg::bb530c8b-8e90-4445-bfb8-d5020ecded06" providerId="AD" clId="Web-{B45A3801-B193-3FA7-914B-858F18020152}" dt="2022-12-25T23:05:21.816" v="624" actId="1076"/>
        <pc:sldMkLst>
          <pc:docMk/>
          <pc:sldMk cId="15317580" sldId="307"/>
        </pc:sldMkLst>
        <pc:spChg chg="add del mod">
          <ac:chgData name="Alia 20367720" userId="S::alia.20367720@compit.aun.edu.eg::bb530c8b-8e90-4445-bfb8-d5020ecded06" providerId="AD" clId="Web-{B45A3801-B193-3FA7-914B-858F18020152}" dt="2022-12-25T22:40:30.773" v="453"/>
          <ac:spMkLst>
            <pc:docMk/>
            <pc:sldMk cId="15317580" sldId="307"/>
            <ac:spMk id="3" creationId="{F70DFC37-2CC5-4B87-1E18-6971B5601ECD}"/>
          </ac:spMkLst>
        </pc:spChg>
        <pc:spChg chg="mod">
          <ac:chgData name="Alia 20367720" userId="S::alia.20367720@compit.aun.edu.eg::bb530c8b-8e90-4445-bfb8-d5020ecded06" providerId="AD" clId="Web-{B45A3801-B193-3FA7-914B-858F18020152}" dt="2022-12-25T23:05:21.816" v="624" actId="1076"/>
          <ac:spMkLst>
            <pc:docMk/>
            <pc:sldMk cId="15317580" sldId="307"/>
            <ac:spMk id="9" creationId="{A4C27B69-F6EC-3CD0-057A-C8AFAB1AECB7}"/>
          </ac:spMkLst>
        </pc:spChg>
        <pc:picChg chg="add mod ord">
          <ac:chgData name="Alia 20367720" userId="S::alia.20367720@compit.aun.edu.eg::bb530c8b-8e90-4445-bfb8-d5020ecded06" providerId="AD" clId="Web-{B45A3801-B193-3FA7-914B-858F18020152}" dt="2022-12-25T23:02:04.805" v="586" actId="1076"/>
          <ac:picMkLst>
            <pc:docMk/>
            <pc:sldMk cId="15317580" sldId="307"/>
            <ac:picMk id="4" creationId="{7AB220BC-517A-2B4C-0CBD-896B287F3C7B}"/>
          </ac:picMkLst>
        </pc:picChg>
        <pc:picChg chg="del">
          <ac:chgData name="Alia 20367720" userId="S::alia.20367720@compit.aun.edu.eg::bb530c8b-8e90-4445-bfb8-d5020ecded06" providerId="AD" clId="Web-{B45A3801-B193-3FA7-914B-858F18020152}" dt="2022-12-25T22:40:26.476" v="452"/>
          <ac:picMkLst>
            <pc:docMk/>
            <pc:sldMk cId="15317580" sldId="307"/>
            <ac:picMk id="5" creationId="{EEFF62E2-83FB-5277-2EAB-FAC41DBB3FA0}"/>
          </ac:picMkLst>
        </pc:picChg>
      </pc:sldChg>
      <pc:sldChg chg="addSp delSp modSp add replId">
        <pc:chgData name="Alia 20367720" userId="S::alia.20367720@compit.aun.edu.eg::bb530c8b-8e90-4445-bfb8-d5020ecded06" providerId="AD" clId="Web-{B45A3801-B193-3FA7-914B-858F18020152}" dt="2022-12-25T23:05:45.161" v="629" actId="1076"/>
        <pc:sldMkLst>
          <pc:docMk/>
          <pc:sldMk cId="3821371504" sldId="308"/>
        </pc:sldMkLst>
        <pc:spChg chg="add del mod">
          <ac:chgData name="Alia 20367720" userId="S::alia.20367720@compit.aun.edu.eg::bb530c8b-8e90-4445-bfb8-d5020ecded06" providerId="AD" clId="Web-{B45A3801-B193-3FA7-914B-858F18020152}" dt="2022-12-25T22:44:01.279" v="479"/>
          <ac:spMkLst>
            <pc:docMk/>
            <pc:sldMk cId="3821371504" sldId="308"/>
            <ac:spMk id="3" creationId="{E6A09DEF-570F-AE16-20C1-A01974D73CF4}"/>
          </ac:spMkLst>
        </pc:spChg>
        <pc:spChg chg="mod">
          <ac:chgData name="Alia 20367720" userId="S::alia.20367720@compit.aun.edu.eg::bb530c8b-8e90-4445-bfb8-d5020ecded06" providerId="AD" clId="Web-{B45A3801-B193-3FA7-914B-858F18020152}" dt="2022-12-25T23:05:34.535" v="627" actId="20577"/>
          <ac:spMkLst>
            <pc:docMk/>
            <pc:sldMk cId="3821371504" sldId="308"/>
            <ac:spMk id="9" creationId="{A4C27B69-F6EC-3CD0-057A-C8AFAB1AECB7}"/>
          </ac:spMkLst>
        </pc:spChg>
        <pc:picChg chg="del">
          <ac:chgData name="Alia 20367720" userId="S::alia.20367720@compit.aun.edu.eg::bb530c8b-8e90-4445-bfb8-d5020ecded06" providerId="AD" clId="Web-{B45A3801-B193-3FA7-914B-858F18020152}" dt="2022-12-25T22:43:56.903" v="478"/>
          <ac:picMkLst>
            <pc:docMk/>
            <pc:sldMk cId="3821371504" sldId="308"/>
            <ac:picMk id="4" creationId="{7AB220BC-517A-2B4C-0CBD-896B287F3C7B}"/>
          </ac:picMkLst>
        </pc:picChg>
        <pc:picChg chg="add mod ord">
          <ac:chgData name="Alia 20367720" userId="S::alia.20367720@compit.aun.edu.eg::bb530c8b-8e90-4445-bfb8-d5020ecded06" providerId="AD" clId="Web-{B45A3801-B193-3FA7-914B-858F18020152}" dt="2022-12-25T23:00:20.959" v="561" actId="1076"/>
          <ac:picMkLst>
            <pc:docMk/>
            <pc:sldMk cId="3821371504" sldId="308"/>
            <ac:picMk id="5" creationId="{AA41BE3F-B046-2B9D-5088-FDDC5C2C73E4}"/>
          </ac:picMkLst>
        </pc:picChg>
        <pc:cxnChg chg="mod">
          <ac:chgData name="Alia 20367720" userId="S::alia.20367720@compit.aun.edu.eg::bb530c8b-8e90-4445-bfb8-d5020ecded06" providerId="AD" clId="Web-{B45A3801-B193-3FA7-914B-858F18020152}" dt="2022-12-25T23:05:45.161" v="629" actId="1076"/>
          <ac:cxnSpMkLst>
            <pc:docMk/>
            <pc:sldMk cId="3821371504" sldId="308"/>
            <ac:cxnSpMk id="11" creationId="{981E5948-59A9-2F0E-96EB-57B1854F4F18}"/>
          </ac:cxnSpMkLst>
        </pc:cxnChg>
      </pc:sldChg>
      <pc:sldChg chg="addSp delSp modSp add replId">
        <pc:chgData name="Alia 20367720" userId="S::alia.20367720@compit.aun.edu.eg::bb530c8b-8e90-4445-bfb8-d5020ecded06" providerId="AD" clId="Web-{B45A3801-B193-3FA7-914B-858F18020152}" dt="2022-12-25T23:06:08.614" v="634" actId="20577"/>
        <pc:sldMkLst>
          <pc:docMk/>
          <pc:sldMk cId="1062453573" sldId="309"/>
        </pc:sldMkLst>
        <pc:spChg chg="add del mod">
          <ac:chgData name="Alia 20367720" userId="S::alia.20367720@compit.aun.edu.eg::bb530c8b-8e90-4445-bfb8-d5020ecded06" providerId="AD" clId="Web-{B45A3801-B193-3FA7-914B-858F18020152}" dt="2022-12-25T22:45:01.858" v="492"/>
          <ac:spMkLst>
            <pc:docMk/>
            <pc:sldMk cId="1062453573" sldId="309"/>
            <ac:spMk id="3" creationId="{0506D3B2-97B3-898D-D3E4-20ED3AF9C287}"/>
          </ac:spMkLst>
        </pc:spChg>
        <pc:spChg chg="mod">
          <ac:chgData name="Alia 20367720" userId="S::alia.20367720@compit.aun.edu.eg::bb530c8b-8e90-4445-bfb8-d5020ecded06" providerId="AD" clId="Web-{B45A3801-B193-3FA7-914B-858F18020152}" dt="2022-12-25T23:06:08.614" v="634" actId="20577"/>
          <ac:spMkLst>
            <pc:docMk/>
            <pc:sldMk cId="1062453573" sldId="309"/>
            <ac:spMk id="9" creationId="{A4C27B69-F6EC-3CD0-057A-C8AFAB1AECB7}"/>
          </ac:spMkLst>
        </pc:spChg>
        <pc:picChg chg="add mod ord">
          <ac:chgData name="Alia 20367720" userId="S::alia.20367720@compit.aun.edu.eg::bb530c8b-8e90-4445-bfb8-d5020ecded06" providerId="AD" clId="Web-{B45A3801-B193-3FA7-914B-858F18020152}" dt="2022-12-25T23:01:00.835" v="573" actId="1076"/>
          <ac:picMkLst>
            <pc:docMk/>
            <pc:sldMk cId="1062453573" sldId="309"/>
            <ac:picMk id="4" creationId="{3599D25D-913D-EA49-17BB-6F7C8397CCB8}"/>
          </ac:picMkLst>
        </pc:picChg>
        <pc:picChg chg="del">
          <ac:chgData name="Alia 20367720" userId="S::alia.20367720@compit.aun.edu.eg::bb530c8b-8e90-4445-bfb8-d5020ecded06" providerId="AD" clId="Web-{B45A3801-B193-3FA7-914B-858F18020152}" dt="2022-12-25T22:44:46.233" v="488"/>
          <ac:picMkLst>
            <pc:docMk/>
            <pc:sldMk cId="1062453573" sldId="309"/>
            <ac:picMk id="5" creationId="{AA41BE3F-B046-2B9D-5088-FDDC5C2C73E4}"/>
          </ac:picMkLst>
        </pc:picChg>
        <pc:cxnChg chg="mod">
          <ac:chgData name="Alia 20367720" userId="S::alia.20367720@compit.aun.edu.eg::bb530c8b-8e90-4445-bfb8-d5020ecded06" providerId="AD" clId="Web-{B45A3801-B193-3FA7-914B-858F18020152}" dt="2022-12-25T23:01:25.601" v="580" actId="1076"/>
          <ac:cxnSpMkLst>
            <pc:docMk/>
            <pc:sldMk cId="1062453573" sldId="309"/>
            <ac:cxnSpMk id="11" creationId="{981E5948-59A9-2F0E-96EB-57B1854F4F18}"/>
          </ac:cxnSpMkLst>
        </pc:cxnChg>
      </pc:sldChg>
      <pc:sldChg chg="addSp delSp modSp add del replId">
        <pc:chgData name="Alia 20367720" userId="S::alia.20367720@compit.aun.edu.eg::bb530c8b-8e90-4445-bfb8-d5020ecded06" providerId="AD" clId="Web-{B45A3801-B193-3FA7-914B-858F18020152}" dt="2022-12-25T23:06:34.834" v="639" actId="1076"/>
        <pc:sldMkLst>
          <pc:docMk/>
          <pc:sldMk cId="665804917" sldId="310"/>
        </pc:sldMkLst>
        <pc:spChg chg="add del mod">
          <ac:chgData name="Alia 20367720" userId="S::alia.20367720@compit.aun.edu.eg::bb530c8b-8e90-4445-bfb8-d5020ecded06" providerId="AD" clId="Web-{B45A3801-B193-3FA7-914B-858F18020152}" dt="2022-12-25T22:45:36.812" v="498"/>
          <ac:spMkLst>
            <pc:docMk/>
            <pc:sldMk cId="665804917" sldId="310"/>
            <ac:spMk id="3" creationId="{904E22B7-2B74-0E11-1B7B-89DFAC12859B}"/>
          </ac:spMkLst>
        </pc:spChg>
        <pc:spChg chg="mod">
          <ac:chgData name="Alia 20367720" userId="S::alia.20367720@compit.aun.edu.eg::bb530c8b-8e90-4445-bfb8-d5020ecded06" providerId="AD" clId="Web-{B45A3801-B193-3FA7-914B-858F18020152}" dt="2022-12-25T23:06:30.459" v="638" actId="1076"/>
          <ac:spMkLst>
            <pc:docMk/>
            <pc:sldMk cId="665804917" sldId="310"/>
            <ac:spMk id="9" creationId="{A4C27B69-F6EC-3CD0-057A-C8AFAB1AECB7}"/>
          </ac:spMkLst>
        </pc:spChg>
        <pc:picChg chg="add mod ord">
          <ac:chgData name="Alia 20367720" userId="S::alia.20367720@compit.aun.edu.eg::bb530c8b-8e90-4445-bfb8-d5020ecded06" providerId="AD" clId="Web-{B45A3801-B193-3FA7-914B-858F18020152}" dt="2022-12-25T23:00:33.912" v="564" actId="1076"/>
          <ac:picMkLst>
            <pc:docMk/>
            <pc:sldMk cId="665804917" sldId="310"/>
            <ac:picMk id="4" creationId="{328DB798-2764-FF8B-3787-25A741F1A936}"/>
          </ac:picMkLst>
        </pc:picChg>
        <pc:picChg chg="del">
          <ac:chgData name="Alia 20367720" userId="S::alia.20367720@compit.aun.edu.eg::bb530c8b-8e90-4445-bfb8-d5020ecded06" providerId="AD" clId="Web-{B45A3801-B193-3FA7-914B-858F18020152}" dt="2022-12-25T22:44:54.717" v="491"/>
          <ac:picMkLst>
            <pc:docMk/>
            <pc:sldMk cId="665804917" sldId="310"/>
            <ac:picMk id="5" creationId="{AA41BE3F-B046-2B9D-5088-FDDC5C2C73E4}"/>
          </ac:picMkLst>
        </pc:picChg>
        <pc:cxnChg chg="mod">
          <ac:chgData name="Alia 20367720" userId="S::alia.20367720@compit.aun.edu.eg::bb530c8b-8e90-4445-bfb8-d5020ecded06" providerId="AD" clId="Web-{B45A3801-B193-3FA7-914B-858F18020152}" dt="2022-12-25T23:06:34.834" v="639" actId="1076"/>
          <ac:cxnSpMkLst>
            <pc:docMk/>
            <pc:sldMk cId="665804917" sldId="310"/>
            <ac:cxnSpMk id="11" creationId="{981E5948-59A9-2F0E-96EB-57B1854F4F18}"/>
          </ac:cxnSpMkLst>
        </pc:cxnChg>
      </pc:sldChg>
      <pc:sldChg chg="addSp delSp modSp new mod setBg addAnim">
        <pc:chgData name="Alia 20367720" userId="S::alia.20367720@compit.aun.edu.eg::bb530c8b-8e90-4445-bfb8-d5020ecded06" providerId="AD" clId="Web-{B45A3801-B193-3FA7-914B-858F18020152}" dt="2022-12-25T22:51:19.227" v="514"/>
        <pc:sldMkLst>
          <pc:docMk/>
          <pc:sldMk cId="3999581971" sldId="311"/>
        </pc:sldMkLst>
        <pc:spChg chg="mod ord">
          <ac:chgData name="Alia 20367720" userId="S::alia.20367720@compit.aun.edu.eg::bb530c8b-8e90-4445-bfb8-d5020ecded06" providerId="AD" clId="Web-{B45A3801-B193-3FA7-914B-858F18020152}" dt="2022-12-25T22:50:58.383" v="512"/>
          <ac:spMkLst>
            <pc:docMk/>
            <pc:sldMk cId="3999581971" sldId="311"/>
            <ac:spMk id="2" creationId="{646A6F0D-CD84-E338-F3E7-D5D720C3BA3C}"/>
          </ac:spMkLst>
        </pc:spChg>
        <pc:spChg chg="del">
          <ac:chgData name="Alia 20367720" userId="S::alia.20367720@compit.aun.edu.eg::bb530c8b-8e90-4445-bfb8-d5020ecded06" providerId="AD" clId="Web-{B45A3801-B193-3FA7-914B-858F18020152}" dt="2022-12-25T22:47:51.784" v="504"/>
          <ac:spMkLst>
            <pc:docMk/>
            <pc:sldMk cId="3999581971" sldId="311"/>
            <ac:spMk id="3" creationId="{681917C2-BD1D-2D19-85BF-941315245775}"/>
          </ac:spMkLst>
        </pc:spChg>
        <pc:spChg chg="add del">
          <ac:chgData name="Alia 20367720" userId="S::alia.20367720@compit.aun.edu.eg::bb530c8b-8e90-4445-bfb8-d5020ecded06" providerId="AD" clId="Web-{B45A3801-B193-3FA7-914B-858F18020152}" dt="2022-12-25T22:50:58.383" v="512"/>
          <ac:spMkLst>
            <pc:docMk/>
            <pc:sldMk cId="3999581971" sldId="311"/>
            <ac:spMk id="8" creationId="{DD4C4B28-6B4B-4445-8535-F516D74E4AA9}"/>
          </ac:spMkLst>
        </pc:spChg>
        <pc:spChg chg="add del">
          <ac:chgData name="Alia 20367720" userId="S::alia.20367720@compit.aun.edu.eg::bb530c8b-8e90-4445-bfb8-d5020ecded06" providerId="AD" clId="Web-{B45A3801-B193-3FA7-914B-858F18020152}" dt="2022-12-25T22:50:58.383" v="512"/>
          <ac:spMkLst>
            <pc:docMk/>
            <pc:sldMk cId="3999581971" sldId="311"/>
            <ac:spMk id="12" creationId="{55B419A7-F817-4767-8CCB-FB0E189C4ACD}"/>
          </ac:spMkLst>
        </pc:spChg>
        <pc:spChg chg="add del">
          <ac:chgData name="Alia 20367720" userId="S::alia.20367720@compit.aun.edu.eg::bb530c8b-8e90-4445-bfb8-d5020ecded06" providerId="AD" clId="Web-{B45A3801-B193-3FA7-914B-858F18020152}" dt="2022-12-25T22:50:58.383" v="512"/>
          <ac:spMkLst>
            <pc:docMk/>
            <pc:sldMk cId="3999581971" sldId="311"/>
            <ac:spMk id="16" creationId="{B3BE00DD-5F52-49B1-A83B-F2E555AC5D05}"/>
          </ac:spMkLst>
        </pc:spChg>
        <pc:spChg chg="add del">
          <ac:chgData name="Alia 20367720" userId="S::alia.20367720@compit.aun.edu.eg::bb530c8b-8e90-4445-bfb8-d5020ecded06" providerId="AD" clId="Web-{B45A3801-B193-3FA7-914B-858F18020152}" dt="2022-12-25T22:51:19.227" v="514"/>
          <ac:spMkLst>
            <pc:docMk/>
            <pc:sldMk cId="3999581971" sldId="311"/>
            <ac:spMk id="21" creationId="{DD4C4B28-6B4B-4445-8535-F516D74E4AA9}"/>
          </ac:spMkLst>
        </pc:spChg>
        <pc:spChg chg="add del">
          <ac:chgData name="Alia 20367720" userId="S::alia.20367720@compit.aun.edu.eg::bb530c8b-8e90-4445-bfb8-d5020ecded06" providerId="AD" clId="Web-{B45A3801-B193-3FA7-914B-858F18020152}" dt="2022-12-25T22:51:19.227" v="514"/>
          <ac:spMkLst>
            <pc:docMk/>
            <pc:sldMk cId="3999581971" sldId="311"/>
            <ac:spMk id="25" creationId="{55B419A7-F817-4767-8CCB-FB0E189C4ACD}"/>
          </ac:spMkLst>
        </pc:spChg>
        <pc:spChg chg="add del">
          <ac:chgData name="Alia 20367720" userId="S::alia.20367720@compit.aun.edu.eg::bb530c8b-8e90-4445-bfb8-d5020ecded06" providerId="AD" clId="Web-{B45A3801-B193-3FA7-914B-858F18020152}" dt="2022-12-25T22:51:19.227" v="514"/>
          <ac:spMkLst>
            <pc:docMk/>
            <pc:sldMk cId="3999581971" sldId="311"/>
            <ac:spMk id="27" creationId="{9FBB9AF1-CE92-475C-A47B-5FC32922B3E9}"/>
          </ac:spMkLst>
        </pc:spChg>
        <pc:spChg chg="add del">
          <ac:chgData name="Alia 20367720" userId="S::alia.20367720@compit.aun.edu.eg::bb530c8b-8e90-4445-bfb8-d5020ecded06" providerId="AD" clId="Web-{B45A3801-B193-3FA7-914B-858F18020152}" dt="2022-12-25T22:51:19.227" v="514"/>
          <ac:spMkLst>
            <pc:docMk/>
            <pc:sldMk cId="3999581971" sldId="311"/>
            <ac:spMk id="31" creationId="{7021D92D-08FF-45A6-9109-AC9462C7E8E3}"/>
          </ac:spMkLst>
        </pc:spChg>
        <pc:spChg chg="add">
          <ac:chgData name="Alia 20367720" userId="S::alia.20367720@compit.aun.edu.eg::bb530c8b-8e90-4445-bfb8-d5020ecded06" providerId="AD" clId="Web-{B45A3801-B193-3FA7-914B-858F18020152}" dt="2022-12-25T22:51:19.227" v="514"/>
          <ac:spMkLst>
            <pc:docMk/>
            <pc:sldMk cId="3999581971" sldId="311"/>
            <ac:spMk id="36" creationId="{DD4C4B28-6B4B-4445-8535-F516D74E4AA9}"/>
          </ac:spMkLst>
        </pc:spChg>
        <pc:spChg chg="add">
          <ac:chgData name="Alia 20367720" userId="S::alia.20367720@compit.aun.edu.eg::bb530c8b-8e90-4445-bfb8-d5020ecded06" providerId="AD" clId="Web-{B45A3801-B193-3FA7-914B-858F18020152}" dt="2022-12-25T22:51:19.227" v="514"/>
          <ac:spMkLst>
            <pc:docMk/>
            <pc:sldMk cId="3999581971" sldId="311"/>
            <ac:spMk id="40" creationId="{55B419A7-F817-4767-8CCB-FB0E189C4ACD}"/>
          </ac:spMkLst>
        </pc:spChg>
        <pc:spChg chg="add">
          <ac:chgData name="Alia 20367720" userId="S::alia.20367720@compit.aun.edu.eg::bb530c8b-8e90-4445-bfb8-d5020ecded06" providerId="AD" clId="Web-{B45A3801-B193-3FA7-914B-858F18020152}" dt="2022-12-25T22:51:19.227" v="514"/>
          <ac:spMkLst>
            <pc:docMk/>
            <pc:sldMk cId="3999581971" sldId="311"/>
            <ac:spMk id="42" creationId="{9FBB9AF1-CE92-475C-A47B-5FC32922B3E9}"/>
          </ac:spMkLst>
        </pc:spChg>
        <pc:spChg chg="add">
          <ac:chgData name="Alia 20367720" userId="S::alia.20367720@compit.aun.edu.eg::bb530c8b-8e90-4445-bfb8-d5020ecded06" providerId="AD" clId="Web-{B45A3801-B193-3FA7-914B-858F18020152}" dt="2022-12-25T22:51:19.227" v="514"/>
          <ac:spMkLst>
            <pc:docMk/>
            <pc:sldMk cId="3999581971" sldId="311"/>
            <ac:spMk id="46" creationId="{7021D92D-08FF-45A6-9109-AC9462C7E8E3}"/>
          </ac:spMkLst>
        </pc:spChg>
        <pc:picChg chg="add mod">
          <ac:chgData name="Alia 20367720" userId="S::alia.20367720@compit.aun.edu.eg::bb530c8b-8e90-4445-bfb8-d5020ecded06" providerId="AD" clId="Web-{B45A3801-B193-3FA7-914B-858F18020152}" dt="2022-12-25T22:50:58.383" v="512"/>
          <ac:picMkLst>
            <pc:docMk/>
            <pc:sldMk cId="3999581971" sldId="311"/>
            <ac:picMk id="4" creationId="{B5559E57-79DF-E22D-BE53-BC711D19532A}"/>
          </ac:picMkLst>
        </pc:picChg>
        <pc:cxnChg chg="add del">
          <ac:chgData name="Alia 20367720" userId="S::alia.20367720@compit.aun.edu.eg::bb530c8b-8e90-4445-bfb8-d5020ecded06" providerId="AD" clId="Web-{B45A3801-B193-3FA7-914B-858F18020152}" dt="2022-12-25T22:50:58.383" v="512"/>
          <ac:cxnSpMkLst>
            <pc:docMk/>
            <pc:sldMk cId="3999581971" sldId="311"/>
            <ac:cxnSpMk id="10" creationId="{0CB1C732-7193-4253-8746-850D090A6B4E}"/>
          </ac:cxnSpMkLst>
        </pc:cxnChg>
        <pc:cxnChg chg="add del">
          <ac:chgData name="Alia 20367720" userId="S::alia.20367720@compit.aun.edu.eg::bb530c8b-8e90-4445-bfb8-d5020ecded06" providerId="AD" clId="Web-{B45A3801-B193-3FA7-914B-858F18020152}" dt="2022-12-25T22:50:58.383" v="512"/>
          <ac:cxnSpMkLst>
            <pc:docMk/>
            <pc:sldMk cId="3999581971" sldId="311"/>
            <ac:cxnSpMk id="14" creationId="{DE3FB7FD-3883-4AFF-8349-2E3BBDA714EA}"/>
          </ac:cxnSpMkLst>
        </pc:cxnChg>
        <pc:cxnChg chg="add del">
          <ac:chgData name="Alia 20367720" userId="S::alia.20367720@compit.aun.edu.eg::bb530c8b-8e90-4445-bfb8-d5020ecded06" providerId="AD" clId="Web-{B45A3801-B193-3FA7-914B-858F18020152}" dt="2022-12-25T22:51:19.227" v="514"/>
          <ac:cxnSpMkLst>
            <pc:docMk/>
            <pc:sldMk cId="3999581971" sldId="311"/>
            <ac:cxnSpMk id="23" creationId="{0CB1C732-7193-4253-8746-850D090A6B4E}"/>
          </ac:cxnSpMkLst>
        </pc:cxnChg>
        <pc:cxnChg chg="add del">
          <ac:chgData name="Alia 20367720" userId="S::alia.20367720@compit.aun.edu.eg::bb530c8b-8e90-4445-bfb8-d5020ecded06" providerId="AD" clId="Web-{B45A3801-B193-3FA7-914B-858F18020152}" dt="2022-12-25T22:51:19.227" v="514"/>
          <ac:cxnSpMkLst>
            <pc:docMk/>
            <pc:sldMk cId="3999581971" sldId="311"/>
            <ac:cxnSpMk id="29" creationId="{D81E42A3-743C-4C15-9DA8-93AA9AEBFB17}"/>
          </ac:cxnSpMkLst>
        </pc:cxnChg>
        <pc:cxnChg chg="add">
          <ac:chgData name="Alia 20367720" userId="S::alia.20367720@compit.aun.edu.eg::bb530c8b-8e90-4445-bfb8-d5020ecded06" providerId="AD" clId="Web-{B45A3801-B193-3FA7-914B-858F18020152}" dt="2022-12-25T22:51:19.227" v="514"/>
          <ac:cxnSpMkLst>
            <pc:docMk/>
            <pc:sldMk cId="3999581971" sldId="311"/>
            <ac:cxnSpMk id="38" creationId="{0CB1C732-7193-4253-8746-850D090A6B4E}"/>
          </ac:cxnSpMkLst>
        </pc:cxnChg>
        <pc:cxnChg chg="add">
          <ac:chgData name="Alia 20367720" userId="S::alia.20367720@compit.aun.edu.eg::bb530c8b-8e90-4445-bfb8-d5020ecded06" providerId="AD" clId="Web-{B45A3801-B193-3FA7-914B-858F18020152}" dt="2022-12-25T22:51:19.227" v="514"/>
          <ac:cxnSpMkLst>
            <pc:docMk/>
            <pc:sldMk cId="3999581971" sldId="311"/>
            <ac:cxnSpMk id="44" creationId="{D81E42A3-743C-4C15-9DA8-93AA9AEBFB17}"/>
          </ac:cxnSpMkLst>
        </pc:cxnChg>
      </pc:sldChg>
      <pc:sldChg chg="addSp delSp modSp add del replId">
        <pc:chgData name="Alia 20367720" userId="S::alia.20367720@compit.aun.edu.eg::bb530c8b-8e90-4445-bfb8-d5020ecded06" providerId="AD" clId="Web-{B45A3801-B193-3FA7-914B-858F18020152}" dt="2022-12-25T22:57:51.705" v="544"/>
        <pc:sldMkLst>
          <pc:docMk/>
          <pc:sldMk cId="2865121957" sldId="312"/>
        </pc:sldMkLst>
        <pc:spChg chg="mod ord">
          <ac:chgData name="Alia 20367720" userId="S::alia.20367720@compit.aun.edu.eg::bb530c8b-8e90-4445-bfb8-d5020ecded06" providerId="AD" clId="Web-{B45A3801-B193-3FA7-914B-858F18020152}" dt="2022-12-25T22:56:05.921" v="539"/>
          <ac:spMkLst>
            <pc:docMk/>
            <pc:sldMk cId="2865121957" sldId="312"/>
            <ac:spMk id="2" creationId="{8D4E7753-D097-8F25-8AF5-D04B3F380CD5}"/>
          </ac:spMkLst>
        </pc:spChg>
        <pc:spChg chg="del">
          <ac:chgData name="Alia 20367720" userId="S::alia.20367720@compit.aun.edu.eg::bb530c8b-8e90-4445-bfb8-d5020ecded06" providerId="AD" clId="Web-{B45A3801-B193-3FA7-914B-858F18020152}" dt="2022-12-25T22:53:59.121" v="516"/>
          <ac:spMkLst>
            <pc:docMk/>
            <pc:sldMk cId="2865121957" sldId="312"/>
            <ac:spMk id="15" creationId="{0F419B2C-5824-1308-7CD9-39266D4383D4}"/>
          </ac:spMkLst>
        </pc:spChg>
        <pc:spChg chg="add del">
          <ac:chgData name="Alia 20367720" userId="S::alia.20367720@compit.aun.edu.eg::bb530c8b-8e90-4445-bfb8-d5020ecded06" providerId="AD" clId="Web-{B45A3801-B193-3FA7-914B-858F18020152}" dt="2022-12-25T22:56:05.921" v="539"/>
          <ac:spMkLst>
            <pc:docMk/>
            <pc:sldMk cId="2865121957" sldId="312"/>
            <ac:spMk id="33" creationId="{DD4C4B28-6B4B-4445-8535-F516D74E4AA9}"/>
          </ac:spMkLst>
        </pc:spChg>
        <pc:spChg chg="add del">
          <ac:chgData name="Alia 20367720" userId="S::alia.20367720@compit.aun.edu.eg::bb530c8b-8e90-4445-bfb8-d5020ecded06" providerId="AD" clId="Web-{B45A3801-B193-3FA7-914B-858F18020152}" dt="2022-12-25T22:56:05.921" v="539"/>
          <ac:spMkLst>
            <pc:docMk/>
            <pc:sldMk cId="2865121957" sldId="312"/>
            <ac:spMk id="35" creationId="{55B419A7-F817-4767-8CCB-FB0E189C4ACD}"/>
          </ac:spMkLst>
        </pc:spChg>
        <pc:spChg chg="add del">
          <ac:chgData name="Alia 20367720" userId="S::alia.20367720@compit.aun.edu.eg::bb530c8b-8e90-4445-bfb8-d5020ecded06" providerId="AD" clId="Web-{B45A3801-B193-3FA7-914B-858F18020152}" dt="2022-12-25T22:56:05.921" v="539"/>
          <ac:spMkLst>
            <pc:docMk/>
            <pc:sldMk cId="2865121957" sldId="312"/>
            <ac:spMk id="36" creationId="{9FBB9AF1-CE92-475C-A47B-5FC32922B3E9}"/>
          </ac:spMkLst>
        </pc:spChg>
        <pc:spChg chg="add del">
          <ac:chgData name="Alia 20367720" userId="S::alia.20367720@compit.aun.edu.eg::bb530c8b-8e90-4445-bfb8-d5020ecded06" providerId="AD" clId="Web-{B45A3801-B193-3FA7-914B-858F18020152}" dt="2022-12-25T22:56:05.921" v="539"/>
          <ac:spMkLst>
            <pc:docMk/>
            <pc:sldMk cId="2865121957" sldId="312"/>
            <ac:spMk id="38" creationId="{7021D92D-08FF-45A6-9109-AC9462C7E8E3}"/>
          </ac:spMkLst>
        </pc:spChg>
        <pc:spChg chg="add">
          <ac:chgData name="Alia 20367720" userId="S::alia.20367720@compit.aun.edu.eg::bb530c8b-8e90-4445-bfb8-d5020ecded06" providerId="AD" clId="Web-{B45A3801-B193-3FA7-914B-858F18020152}" dt="2022-12-25T22:56:05.921" v="539"/>
          <ac:spMkLst>
            <pc:docMk/>
            <pc:sldMk cId="2865121957" sldId="312"/>
            <ac:spMk id="40" creationId="{DD4C4B28-6B4B-4445-8535-F516D74E4AA9}"/>
          </ac:spMkLst>
        </pc:spChg>
        <pc:spChg chg="add">
          <ac:chgData name="Alia 20367720" userId="S::alia.20367720@compit.aun.edu.eg::bb530c8b-8e90-4445-bfb8-d5020ecded06" providerId="AD" clId="Web-{B45A3801-B193-3FA7-914B-858F18020152}" dt="2022-12-25T22:56:05.921" v="539"/>
          <ac:spMkLst>
            <pc:docMk/>
            <pc:sldMk cId="2865121957" sldId="312"/>
            <ac:spMk id="42" creationId="{55B419A7-F817-4767-8CCB-FB0E189C4ACD}"/>
          </ac:spMkLst>
        </pc:spChg>
        <pc:spChg chg="add del">
          <ac:chgData name="Alia 20367720" userId="S::alia.20367720@compit.aun.edu.eg::bb530c8b-8e90-4445-bfb8-d5020ecded06" providerId="AD" clId="Web-{B45A3801-B193-3FA7-914B-858F18020152}" dt="2022-12-25T22:54:44.998" v="522"/>
          <ac:spMkLst>
            <pc:docMk/>
            <pc:sldMk cId="2865121957" sldId="312"/>
            <ac:spMk id="43" creationId="{DD4C4B28-6B4B-4445-8535-F516D74E4AA9}"/>
          </ac:spMkLst>
        </pc:spChg>
        <pc:spChg chg="add">
          <ac:chgData name="Alia 20367720" userId="S::alia.20367720@compit.aun.edu.eg::bb530c8b-8e90-4445-bfb8-d5020ecded06" providerId="AD" clId="Web-{B45A3801-B193-3FA7-914B-858F18020152}" dt="2022-12-25T22:56:05.921" v="539"/>
          <ac:spMkLst>
            <pc:docMk/>
            <pc:sldMk cId="2865121957" sldId="312"/>
            <ac:spMk id="44" creationId="{9FBB9AF1-CE92-475C-A47B-5FC32922B3E9}"/>
          </ac:spMkLst>
        </pc:spChg>
        <pc:spChg chg="add del">
          <ac:chgData name="Alia 20367720" userId="S::alia.20367720@compit.aun.edu.eg::bb530c8b-8e90-4445-bfb8-d5020ecded06" providerId="AD" clId="Web-{B45A3801-B193-3FA7-914B-858F18020152}" dt="2022-12-25T22:54:44.998" v="522"/>
          <ac:spMkLst>
            <pc:docMk/>
            <pc:sldMk cId="2865121957" sldId="312"/>
            <ac:spMk id="47" creationId="{55B419A7-F817-4767-8CCB-FB0E189C4ACD}"/>
          </ac:spMkLst>
        </pc:spChg>
        <pc:spChg chg="add del">
          <ac:chgData name="Alia 20367720" userId="S::alia.20367720@compit.aun.edu.eg::bb530c8b-8e90-4445-bfb8-d5020ecded06" providerId="AD" clId="Web-{B45A3801-B193-3FA7-914B-858F18020152}" dt="2022-12-25T22:54:44.998" v="522"/>
          <ac:spMkLst>
            <pc:docMk/>
            <pc:sldMk cId="2865121957" sldId="312"/>
            <ac:spMk id="51" creationId="{B3BE00DD-5F52-49B1-A83B-F2E555AC5D05}"/>
          </ac:spMkLst>
        </pc:spChg>
        <pc:spChg chg="add">
          <ac:chgData name="Alia 20367720" userId="S::alia.20367720@compit.aun.edu.eg::bb530c8b-8e90-4445-bfb8-d5020ecded06" providerId="AD" clId="Web-{B45A3801-B193-3FA7-914B-858F18020152}" dt="2022-12-25T22:56:05.921" v="539"/>
          <ac:spMkLst>
            <pc:docMk/>
            <pc:sldMk cId="2865121957" sldId="312"/>
            <ac:spMk id="53" creationId="{7021D92D-08FF-45A6-9109-AC9462C7E8E3}"/>
          </ac:spMkLst>
        </pc:spChg>
        <pc:picChg chg="add del mod">
          <ac:chgData name="Alia 20367720" userId="S::alia.20367720@compit.aun.edu.eg::bb530c8b-8e90-4445-bfb8-d5020ecded06" providerId="AD" clId="Web-{B45A3801-B193-3FA7-914B-858F18020152}" dt="2022-12-25T22:54:54.842" v="526"/>
          <ac:picMkLst>
            <pc:docMk/>
            <pc:sldMk cId="2865121957" sldId="312"/>
            <ac:picMk id="3" creationId="{71523883-8CBB-03DB-535E-D9A6A691BEFB}"/>
          </ac:picMkLst>
        </pc:picChg>
        <pc:picChg chg="add del mod">
          <ac:chgData name="Alia 20367720" userId="S::alia.20367720@compit.aun.edu.eg::bb530c8b-8e90-4445-bfb8-d5020ecded06" providerId="AD" clId="Web-{B45A3801-B193-3FA7-914B-858F18020152}" dt="2022-12-25T22:54:43.451" v="521"/>
          <ac:picMkLst>
            <pc:docMk/>
            <pc:sldMk cId="2865121957" sldId="312"/>
            <ac:picMk id="4" creationId="{6F279CE6-1701-9484-C318-AB529D2AFEBE}"/>
          </ac:picMkLst>
        </pc:picChg>
        <pc:picChg chg="add del mod ord">
          <ac:chgData name="Alia 20367720" userId="S::alia.20367720@compit.aun.edu.eg::bb530c8b-8e90-4445-bfb8-d5020ecded06" providerId="AD" clId="Web-{B45A3801-B193-3FA7-914B-858F18020152}" dt="2022-12-25T22:56:03.296" v="538"/>
          <ac:picMkLst>
            <pc:docMk/>
            <pc:sldMk cId="2865121957" sldId="312"/>
            <ac:picMk id="5" creationId="{1748851B-057E-75F8-087B-D7806F76A931}"/>
          </ac:picMkLst>
        </pc:picChg>
        <pc:picChg chg="add mod">
          <ac:chgData name="Alia 20367720" userId="S::alia.20367720@compit.aun.edu.eg::bb530c8b-8e90-4445-bfb8-d5020ecded06" providerId="AD" clId="Web-{B45A3801-B193-3FA7-914B-858F18020152}" dt="2022-12-25T22:56:05.921" v="539"/>
          <ac:picMkLst>
            <pc:docMk/>
            <pc:sldMk cId="2865121957" sldId="312"/>
            <ac:picMk id="6" creationId="{F7123F8E-947A-1A4B-14BD-28890F9AA367}"/>
          </ac:picMkLst>
        </pc:picChg>
        <pc:picChg chg="del">
          <ac:chgData name="Alia 20367720" userId="S::alia.20367720@compit.aun.edu.eg::bb530c8b-8e90-4445-bfb8-d5020ecded06" providerId="AD" clId="Web-{B45A3801-B193-3FA7-914B-858F18020152}" dt="2022-12-25T22:53:59.121" v="516"/>
          <ac:picMkLst>
            <pc:docMk/>
            <pc:sldMk cId="2865121957" sldId="312"/>
            <ac:picMk id="13" creationId="{EAD06DBD-0E3F-9ACF-066A-0D09F942E3F1}"/>
          </ac:picMkLst>
        </pc:picChg>
        <pc:cxnChg chg="add del">
          <ac:chgData name="Alia 20367720" userId="S::alia.20367720@compit.aun.edu.eg::bb530c8b-8e90-4445-bfb8-d5020ecded06" providerId="AD" clId="Web-{B45A3801-B193-3FA7-914B-858F18020152}" dt="2022-12-25T22:56:05.921" v="539"/>
          <ac:cxnSpMkLst>
            <pc:docMk/>
            <pc:sldMk cId="2865121957" sldId="312"/>
            <ac:cxnSpMk id="34" creationId="{0CB1C732-7193-4253-8746-850D090A6B4E}"/>
          </ac:cxnSpMkLst>
        </pc:cxnChg>
        <pc:cxnChg chg="add del">
          <ac:chgData name="Alia 20367720" userId="S::alia.20367720@compit.aun.edu.eg::bb530c8b-8e90-4445-bfb8-d5020ecded06" providerId="AD" clId="Web-{B45A3801-B193-3FA7-914B-858F18020152}" dt="2022-12-25T22:56:05.921" v="539"/>
          <ac:cxnSpMkLst>
            <pc:docMk/>
            <pc:sldMk cId="2865121957" sldId="312"/>
            <ac:cxnSpMk id="37" creationId="{D81E42A3-743C-4C15-9DA8-93AA9AEBFB17}"/>
          </ac:cxnSpMkLst>
        </pc:cxnChg>
        <pc:cxnChg chg="add">
          <ac:chgData name="Alia 20367720" userId="S::alia.20367720@compit.aun.edu.eg::bb530c8b-8e90-4445-bfb8-d5020ecded06" providerId="AD" clId="Web-{B45A3801-B193-3FA7-914B-858F18020152}" dt="2022-12-25T22:56:05.921" v="539"/>
          <ac:cxnSpMkLst>
            <pc:docMk/>
            <pc:sldMk cId="2865121957" sldId="312"/>
            <ac:cxnSpMk id="41" creationId="{0CB1C732-7193-4253-8746-850D090A6B4E}"/>
          </ac:cxnSpMkLst>
        </pc:cxnChg>
        <pc:cxnChg chg="add del">
          <ac:chgData name="Alia 20367720" userId="S::alia.20367720@compit.aun.edu.eg::bb530c8b-8e90-4445-bfb8-d5020ecded06" providerId="AD" clId="Web-{B45A3801-B193-3FA7-914B-858F18020152}" dt="2022-12-25T22:54:44.998" v="522"/>
          <ac:cxnSpMkLst>
            <pc:docMk/>
            <pc:sldMk cId="2865121957" sldId="312"/>
            <ac:cxnSpMk id="45" creationId="{0CB1C732-7193-4253-8746-850D090A6B4E}"/>
          </ac:cxnSpMkLst>
        </pc:cxnChg>
        <pc:cxnChg chg="add">
          <ac:chgData name="Alia 20367720" userId="S::alia.20367720@compit.aun.edu.eg::bb530c8b-8e90-4445-bfb8-d5020ecded06" providerId="AD" clId="Web-{B45A3801-B193-3FA7-914B-858F18020152}" dt="2022-12-25T22:56:05.921" v="539"/>
          <ac:cxnSpMkLst>
            <pc:docMk/>
            <pc:sldMk cId="2865121957" sldId="312"/>
            <ac:cxnSpMk id="46" creationId="{D81E42A3-743C-4C15-9DA8-93AA9AEBFB17}"/>
          </ac:cxnSpMkLst>
        </pc:cxnChg>
        <pc:cxnChg chg="add del">
          <ac:chgData name="Alia 20367720" userId="S::alia.20367720@compit.aun.edu.eg::bb530c8b-8e90-4445-bfb8-d5020ecded06" providerId="AD" clId="Web-{B45A3801-B193-3FA7-914B-858F18020152}" dt="2022-12-25T22:54:44.998" v="522"/>
          <ac:cxnSpMkLst>
            <pc:docMk/>
            <pc:sldMk cId="2865121957" sldId="312"/>
            <ac:cxnSpMk id="49" creationId="{DE3FB7FD-3883-4AFF-8349-2E3BBDA714EA}"/>
          </ac:cxnSpMkLst>
        </pc:cxnChg>
      </pc:sldChg>
      <pc:sldChg chg="addSp delSp modSp add replId">
        <pc:chgData name="Alia 20367720" userId="S::alia.20367720@compit.aun.edu.eg::bb530c8b-8e90-4445-bfb8-d5020ecded06" providerId="AD" clId="Web-{B45A3801-B193-3FA7-914B-858F18020152}" dt="2022-12-25T22:59:12.223" v="553" actId="20577"/>
        <pc:sldMkLst>
          <pc:docMk/>
          <pc:sldMk cId="370653399" sldId="313"/>
        </pc:sldMkLst>
        <pc:spChg chg="mod ord">
          <ac:chgData name="Alia 20367720" userId="S::alia.20367720@compit.aun.edu.eg::bb530c8b-8e90-4445-bfb8-d5020ecded06" providerId="AD" clId="Web-{B45A3801-B193-3FA7-914B-858F18020152}" dt="2022-12-25T22:59:12.223" v="553" actId="20577"/>
          <ac:spMkLst>
            <pc:docMk/>
            <pc:sldMk cId="370653399" sldId="313"/>
            <ac:spMk id="2" creationId="{8D4E7753-D097-8F25-8AF5-D04B3F380CD5}"/>
          </ac:spMkLst>
        </pc:spChg>
        <pc:spChg chg="del">
          <ac:chgData name="Alia 20367720" userId="S::alia.20367720@compit.aun.edu.eg::bb530c8b-8e90-4445-bfb8-d5020ecded06" providerId="AD" clId="Web-{B45A3801-B193-3FA7-914B-858F18020152}" dt="2022-12-25T22:57:45.846" v="543"/>
          <ac:spMkLst>
            <pc:docMk/>
            <pc:sldMk cId="370653399" sldId="313"/>
            <ac:spMk id="40" creationId="{DD4C4B28-6B4B-4445-8535-F516D74E4AA9}"/>
          </ac:spMkLst>
        </pc:spChg>
        <pc:spChg chg="del">
          <ac:chgData name="Alia 20367720" userId="S::alia.20367720@compit.aun.edu.eg::bb530c8b-8e90-4445-bfb8-d5020ecded06" providerId="AD" clId="Web-{B45A3801-B193-3FA7-914B-858F18020152}" dt="2022-12-25T22:57:45.846" v="543"/>
          <ac:spMkLst>
            <pc:docMk/>
            <pc:sldMk cId="370653399" sldId="313"/>
            <ac:spMk id="42" creationId="{55B419A7-F817-4767-8CCB-FB0E189C4ACD}"/>
          </ac:spMkLst>
        </pc:spChg>
        <pc:spChg chg="del">
          <ac:chgData name="Alia 20367720" userId="S::alia.20367720@compit.aun.edu.eg::bb530c8b-8e90-4445-bfb8-d5020ecded06" providerId="AD" clId="Web-{B45A3801-B193-3FA7-914B-858F18020152}" dt="2022-12-25T22:57:45.846" v="543"/>
          <ac:spMkLst>
            <pc:docMk/>
            <pc:sldMk cId="370653399" sldId="313"/>
            <ac:spMk id="44" creationId="{9FBB9AF1-CE92-475C-A47B-5FC32922B3E9}"/>
          </ac:spMkLst>
        </pc:spChg>
        <pc:spChg chg="del">
          <ac:chgData name="Alia 20367720" userId="S::alia.20367720@compit.aun.edu.eg::bb530c8b-8e90-4445-bfb8-d5020ecded06" providerId="AD" clId="Web-{B45A3801-B193-3FA7-914B-858F18020152}" dt="2022-12-25T22:57:45.846" v="543"/>
          <ac:spMkLst>
            <pc:docMk/>
            <pc:sldMk cId="370653399" sldId="313"/>
            <ac:spMk id="53" creationId="{7021D92D-08FF-45A6-9109-AC9462C7E8E3}"/>
          </ac:spMkLst>
        </pc:spChg>
        <pc:spChg chg="add">
          <ac:chgData name="Alia 20367720" userId="S::alia.20367720@compit.aun.edu.eg::bb530c8b-8e90-4445-bfb8-d5020ecded06" providerId="AD" clId="Web-{B45A3801-B193-3FA7-914B-858F18020152}" dt="2022-12-25T22:57:45.846" v="543"/>
          <ac:spMkLst>
            <pc:docMk/>
            <pc:sldMk cId="370653399" sldId="313"/>
            <ac:spMk id="58" creationId="{DD4C4B28-6B4B-4445-8535-F516D74E4AA9}"/>
          </ac:spMkLst>
        </pc:spChg>
        <pc:spChg chg="add">
          <ac:chgData name="Alia 20367720" userId="S::alia.20367720@compit.aun.edu.eg::bb530c8b-8e90-4445-bfb8-d5020ecded06" providerId="AD" clId="Web-{B45A3801-B193-3FA7-914B-858F18020152}" dt="2022-12-25T22:57:45.846" v="543"/>
          <ac:spMkLst>
            <pc:docMk/>
            <pc:sldMk cId="370653399" sldId="313"/>
            <ac:spMk id="62" creationId="{55B419A7-F817-4767-8CCB-FB0E189C4ACD}"/>
          </ac:spMkLst>
        </pc:spChg>
        <pc:spChg chg="add">
          <ac:chgData name="Alia 20367720" userId="S::alia.20367720@compit.aun.edu.eg::bb530c8b-8e90-4445-bfb8-d5020ecded06" providerId="AD" clId="Web-{B45A3801-B193-3FA7-914B-858F18020152}" dt="2022-12-25T22:57:45.846" v="543"/>
          <ac:spMkLst>
            <pc:docMk/>
            <pc:sldMk cId="370653399" sldId="313"/>
            <ac:spMk id="64" creationId="{9FBB9AF1-CE92-475C-A47B-5FC32922B3E9}"/>
          </ac:spMkLst>
        </pc:spChg>
        <pc:spChg chg="add">
          <ac:chgData name="Alia 20367720" userId="S::alia.20367720@compit.aun.edu.eg::bb530c8b-8e90-4445-bfb8-d5020ecded06" providerId="AD" clId="Web-{B45A3801-B193-3FA7-914B-858F18020152}" dt="2022-12-25T22:57:45.846" v="543"/>
          <ac:spMkLst>
            <pc:docMk/>
            <pc:sldMk cId="370653399" sldId="313"/>
            <ac:spMk id="68" creationId="{7021D92D-08FF-45A6-9109-AC9462C7E8E3}"/>
          </ac:spMkLst>
        </pc:spChg>
        <pc:picChg chg="add mod">
          <ac:chgData name="Alia 20367720" userId="S::alia.20367720@compit.aun.edu.eg::bb530c8b-8e90-4445-bfb8-d5020ecded06" providerId="AD" clId="Web-{B45A3801-B193-3FA7-914B-858F18020152}" dt="2022-12-25T22:57:45.846" v="543"/>
          <ac:picMkLst>
            <pc:docMk/>
            <pc:sldMk cId="370653399" sldId="313"/>
            <ac:picMk id="3" creationId="{7FC275A9-32EF-14B3-F6C3-871831B2E56D}"/>
          </ac:picMkLst>
        </pc:picChg>
        <pc:picChg chg="del">
          <ac:chgData name="Alia 20367720" userId="S::alia.20367720@compit.aun.edu.eg::bb530c8b-8e90-4445-bfb8-d5020ecded06" providerId="AD" clId="Web-{B45A3801-B193-3FA7-914B-858F18020152}" dt="2022-12-25T22:57:38.486" v="541"/>
          <ac:picMkLst>
            <pc:docMk/>
            <pc:sldMk cId="370653399" sldId="313"/>
            <ac:picMk id="6" creationId="{F7123F8E-947A-1A4B-14BD-28890F9AA367}"/>
          </ac:picMkLst>
        </pc:picChg>
        <pc:cxnChg chg="del">
          <ac:chgData name="Alia 20367720" userId="S::alia.20367720@compit.aun.edu.eg::bb530c8b-8e90-4445-bfb8-d5020ecded06" providerId="AD" clId="Web-{B45A3801-B193-3FA7-914B-858F18020152}" dt="2022-12-25T22:57:45.846" v="543"/>
          <ac:cxnSpMkLst>
            <pc:docMk/>
            <pc:sldMk cId="370653399" sldId="313"/>
            <ac:cxnSpMk id="41" creationId="{0CB1C732-7193-4253-8746-850D090A6B4E}"/>
          </ac:cxnSpMkLst>
        </pc:cxnChg>
        <pc:cxnChg chg="del">
          <ac:chgData name="Alia 20367720" userId="S::alia.20367720@compit.aun.edu.eg::bb530c8b-8e90-4445-bfb8-d5020ecded06" providerId="AD" clId="Web-{B45A3801-B193-3FA7-914B-858F18020152}" dt="2022-12-25T22:57:45.846" v="543"/>
          <ac:cxnSpMkLst>
            <pc:docMk/>
            <pc:sldMk cId="370653399" sldId="313"/>
            <ac:cxnSpMk id="46" creationId="{D81E42A3-743C-4C15-9DA8-93AA9AEBFB17}"/>
          </ac:cxnSpMkLst>
        </pc:cxnChg>
        <pc:cxnChg chg="add">
          <ac:chgData name="Alia 20367720" userId="S::alia.20367720@compit.aun.edu.eg::bb530c8b-8e90-4445-bfb8-d5020ecded06" providerId="AD" clId="Web-{B45A3801-B193-3FA7-914B-858F18020152}" dt="2022-12-25T22:57:45.846" v="543"/>
          <ac:cxnSpMkLst>
            <pc:docMk/>
            <pc:sldMk cId="370653399" sldId="313"/>
            <ac:cxnSpMk id="60" creationId="{0CB1C732-7193-4253-8746-850D090A6B4E}"/>
          </ac:cxnSpMkLst>
        </pc:cxnChg>
        <pc:cxnChg chg="add">
          <ac:chgData name="Alia 20367720" userId="S::alia.20367720@compit.aun.edu.eg::bb530c8b-8e90-4445-bfb8-d5020ecded06" providerId="AD" clId="Web-{B45A3801-B193-3FA7-914B-858F18020152}" dt="2022-12-25T22:57:45.846" v="543"/>
          <ac:cxnSpMkLst>
            <pc:docMk/>
            <pc:sldMk cId="370653399" sldId="313"/>
            <ac:cxnSpMk id="66" creationId="{D81E42A3-743C-4C15-9DA8-93AA9AEBFB17}"/>
          </ac:cxnSpMkLst>
        </pc:cxnChg>
      </pc:sldChg>
      <pc:sldChg chg="addSp delSp modSp add replId">
        <pc:chgData name="Alia 20367720" userId="S::alia.20367720@compit.aun.edu.eg::bb530c8b-8e90-4445-bfb8-d5020ecded06" providerId="AD" clId="Web-{B45A3801-B193-3FA7-914B-858F18020152}" dt="2022-12-25T23:18:59.604" v="739"/>
        <pc:sldMkLst>
          <pc:docMk/>
          <pc:sldMk cId="2445196676" sldId="314"/>
        </pc:sldMkLst>
        <pc:spChg chg="mod">
          <ac:chgData name="Alia 20367720" userId="S::alia.20367720@compit.aun.edu.eg::bb530c8b-8e90-4445-bfb8-d5020ecded06" providerId="AD" clId="Web-{B45A3801-B193-3FA7-914B-858F18020152}" dt="2022-12-25T23:18:14.838" v="738"/>
          <ac:spMkLst>
            <pc:docMk/>
            <pc:sldMk cId="2445196676" sldId="314"/>
            <ac:spMk id="2" creationId="{965D34EE-A9EE-6185-B276-3D1079BBC37F}"/>
          </ac:spMkLst>
        </pc:spChg>
        <pc:spChg chg="mod ord">
          <ac:chgData name="Alia 20367720" userId="S::alia.20367720@compit.aun.edu.eg::bb530c8b-8e90-4445-bfb8-d5020ecded06" providerId="AD" clId="Web-{B45A3801-B193-3FA7-914B-858F18020152}" dt="2022-12-25T23:18:14.838" v="738"/>
          <ac:spMkLst>
            <pc:docMk/>
            <pc:sldMk cId="2445196676" sldId="314"/>
            <ac:spMk id="3" creationId="{0B4E3294-E1C9-E0F6-7259-37753AF460E7}"/>
          </ac:spMkLst>
        </pc:spChg>
        <pc:spChg chg="add del mod">
          <ac:chgData name="Alia 20367720" userId="S::alia.20367720@compit.aun.edu.eg::bb530c8b-8e90-4445-bfb8-d5020ecded06" providerId="AD" clId="Web-{B45A3801-B193-3FA7-914B-858F18020152}" dt="2022-12-25T23:17:02.211" v="731"/>
          <ac:spMkLst>
            <pc:docMk/>
            <pc:sldMk cId="2445196676" sldId="314"/>
            <ac:spMk id="6" creationId="{68FAE723-09D4-FDC6-4401-AFBB56841339}"/>
          </ac:spMkLst>
        </pc:spChg>
        <pc:spChg chg="mod">
          <ac:chgData name="Alia 20367720" userId="S::alia.20367720@compit.aun.edu.eg::bb530c8b-8e90-4445-bfb8-d5020ecded06" providerId="AD" clId="Web-{B45A3801-B193-3FA7-914B-858F18020152}" dt="2022-12-25T23:18:14.838" v="738"/>
          <ac:spMkLst>
            <pc:docMk/>
            <pc:sldMk cId="2445196676" sldId="314"/>
            <ac:spMk id="7" creationId="{85C999EF-342C-E188-4096-DDED0A9A3F4E}"/>
          </ac:spMkLst>
        </pc:spChg>
        <pc:spChg chg="mod">
          <ac:chgData name="Alia 20367720" userId="S::alia.20367720@compit.aun.edu.eg::bb530c8b-8e90-4445-bfb8-d5020ecded06" providerId="AD" clId="Web-{B45A3801-B193-3FA7-914B-858F18020152}" dt="2022-12-25T23:18:14.838" v="738"/>
          <ac:spMkLst>
            <pc:docMk/>
            <pc:sldMk cId="2445196676" sldId="314"/>
            <ac:spMk id="8" creationId="{C8C59D45-A6A7-790D-8350-FDC994639B4D}"/>
          </ac:spMkLst>
        </pc:spChg>
        <pc:spChg chg="add del">
          <ac:chgData name="Alia 20367720" userId="S::alia.20367720@compit.aun.edu.eg::bb530c8b-8e90-4445-bfb8-d5020ecded06" providerId="AD" clId="Web-{B45A3801-B193-3FA7-914B-858F18020152}" dt="2022-12-25T23:18:14.838" v="738"/>
          <ac:spMkLst>
            <pc:docMk/>
            <pc:sldMk cId="2445196676" sldId="314"/>
            <ac:spMk id="9" creationId="{DD4C4B28-6B4B-4445-8535-F516D74E4AA9}"/>
          </ac:spMkLst>
        </pc:spChg>
        <pc:spChg chg="add del">
          <ac:chgData name="Alia 20367720" userId="S::alia.20367720@compit.aun.edu.eg::bb530c8b-8e90-4445-bfb8-d5020ecded06" providerId="AD" clId="Web-{B45A3801-B193-3FA7-914B-858F18020152}" dt="2022-12-25T23:18:14.838" v="738"/>
          <ac:spMkLst>
            <pc:docMk/>
            <pc:sldMk cId="2445196676" sldId="314"/>
            <ac:spMk id="13" creationId="{55B419A7-F817-4767-8CCB-FB0E189C4ACD}"/>
          </ac:spMkLst>
        </pc:spChg>
        <pc:spChg chg="add del">
          <ac:chgData name="Alia 20367720" userId="S::alia.20367720@compit.aun.edu.eg::bb530c8b-8e90-4445-bfb8-d5020ecded06" providerId="AD" clId="Web-{B45A3801-B193-3FA7-914B-858F18020152}" dt="2022-12-25T23:18:14.838" v="738"/>
          <ac:spMkLst>
            <pc:docMk/>
            <pc:sldMk cId="2445196676" sldId="314"/>
            <ac:spMk id="15" creationId="{9FBB9AF1-CE92-475C-A47B-5FC32922B3E9}"/>
          </ac:spMkLst>
        </pc:spChg>
        <pc:spChg chg="add del">
          <ac:chgData name="Alia 20367720" userId="S::alia.20367720@compit.aun.edu.eg::bb530c8b-8e90-4445-bfb8-d5020ecded06" providerId="AD" clId="Web-{B45A3801-B193-3FA7-914B-858F18020152}" dt="2022-12-25T23:18:14.838" v="738"/>
          <ac:spMkLst>
            <pc:docMk/>
            <pc:sldMk cId="2445196676" sldId="314"/>
            <ac:spMk id="19" creationId="{7021D92D-08FF-45A6-9109-AC9462C7E8E3}"/>
          </ac:spMkLst>
        </pc:spChg>
        <pc:spChg chg="add del">
          <ac:chgData name="Alia 20367720" userId="S::alia.20367720@compit.aun.edu.eg::bb530c8b-8e90-4445-bfb8-d5020ecded06" providerId="AD" clId="Web-{B45A3801-B193-3FA7-914B-858F18020152}" dt="2022-12-25T23:18:14.838" v="738"/>
          <ac:spMkLst>
            <pc:docMk/>
            <pc:sldMk cId="2445196676" sldId="314"/>
            <ac:spMk id="24" creationId="{DD4C4B28-6B4B-4445-8535-F516D74E4AA9}"/>
          </ac:spMkLst>
        </pc:spChg>
        <pc:spChg chg="add del">
          <ac:chgData name="Alia 20367720" userId="S::alia.20367720@compit.aun.edu.eg::bb530c8b-8e90-4445-bfb8-d5020ecded06" providerId="AD" clId="Web-{B45A3801-B193-3FA7-914B-858F18020152}" dt="2022-12-25T23:18:14.838" v="738"/>
          <ac:spMkLst>
            <pc:docMk/>
            <pc:sldMk cId="2445196676" sldId="314"/>
            <ac:spMk id="28" creationId="{55B419A7-F817-4767-8CCB-FB0E189C4ACD}"/>
          </ac:spMkLst>
        </pc:spChg>
        <pc:spChg chg="add del">
          <ac:chgData name="Alia 20367720" userId="S::alia.20367720@compit.aun.edu.eg::bb530c8b-8e90-4445-bfb8-d5020ecded06" providerId="AD" clId="Web-{B45A3801-B193-3FA7-914B-858F18020152}" dt="2022-12-25T23:18:14.838" v="738"/>
          <ac:spMkLst>
            <pc:docMk/>
            <pc:sldMk cId="2445196676" sldId="314"/>
            <ac:spMk id="32" creationId="{7021D92D-08FF-45A6-9109-AC9462C7E8E3}"/>
          </ac:spMkLst>
        </pc:spChg>
        <pc:picChg chg="add del mod">
          <ac:chgData name="Alia 20367720" userId="S::alia.20367720@compit.aun.edu.eg::bb530c8b-8e90-4445-bfb8-d5020ecded06" providerId="AD" clId="Web-{B45A3801-B193-3FA7-914B-858F18020152}" dt="2022-12-25T23:16:47.601" v="726"/>
          <ac:picMkLst>
            <pc:docMk/>
            <pc:sldMk cId="2445196676" sldId="314"/>
            <ac:picMk id="4" creationId="{13DEA281-3EDC-BFF6-A536-AF147F826225}"/>
          </ac:picMkLst>
        </pc:picChg>
        <pc:picChg chg="del">
          <ac:chgData name="Alia 20367720" userId="S::alia.20367720@compit.aun.edu.eg::bb530c8b-8e90-4445-bfb8-d5020ecded06" providerId="AD" clId="Web-{B45A3801-B193-3FA7-914B-858F18020152}" dt="2022-12-25T23:16:13.850" v="724"/>
          <ac:picMkLst>
            <pc:docMk/>
            <pc:sldMk cId="2445196676" sldId="314"/>
            <ac:picMk id="5" creationId="{629C1487-37B9-AC89-2DC1-CD5F363FC731}"/>
          </ac:picMkLst>
        </pc:picChg>
        <pc:picChg chg="add del mod">
          <ac:chgData name="Alia 20367720" userId="S::alia.20367720@compit.aun.edu.eg::bb530c8b-8e90-4445-bfb8-d5020ecded06" providerId="AD" clId="Web-{B45A3801-B193-3FA7-914B-858F18020152}" dt="2022-12-25T23:18:13.197" v="737"/>
          <ac:picMkLst>
            <pc:docMk/>
            <pc:sldMk cId="2445196676" sldId="314"/>
            <ac:picMk id="10" creationId="{8613CA20-57CF-DF26-B7A3-1D8C15D9E113}"/>
          </ac:picMkLst>
        </pc:picChg>
        <pc:picChg chg="add mod">
          <ac:chgData name="Alia 20367720" userId="S::alia.20367720@compit.aun.edu.eg::bb530c8b-8e90-4445-bfb8-d5020ecded06" providerId="AD" clId="Web-{B45A3801-B193-3FA7-914B-858F18020152}" dt="2022-12-25T23:18:59.604" v="739"/>
          <ac:picMkLst>
            <pc:docMk/>
            <pc:sldMk cId="2445196676" sldId="314"/>
            <ac:picMk id="12" creationId="{8DB94D85-94FB-C972-20B7-6356CA4F7625}"/>
          </ac:picMkLst>
        </pc:picChg>
        <pc:cxnChg chg="add del">
          <ac:chgData name="Alia 20367720" userId="S::alia.20367720@compit.aun.edu.eg::bb530c8b-8e90-4445-bfb8-d5020ecded06" providerId="AD" clId="Web-{B45A3801-B193-3FA7-914B-858F18020152}" dt="2022-12-25T23:18:14.838" v="738"/>
          <ac:cxnSpMkLst>
            <pc:docMk/>
            <pc:sldMk cId="2445196676" sldId="314"/>
            <ac:cxnSpMk id="11" creationId="{0CB1C732-7193-4253-8746-850D090A6B4E}"/>
          </ac:cxnSpMkLst>
        </pc:cxnChg>
        <pc:cxnChg chg="add del">
          <ac:chgData name="Alia 20367720" userId="S::alia.20367720@compit.aun.edu.eg::bb530c8b-8e90-4445-bfb8-d5020ecded06" providerId="AD" clId="Web-{B45A3801-B193-3FA7-914B-858F18020152}" dt="2022-12-25T23:18:14.838" v="738"/>
          <ac:cxnSpMkLst>
            <pc:docMk/>
            <pc:sldMk cId="2445196676" sldId="314"/>
            <ac:cxnSpMk id="17" creationId="{D81E42A3-743C-4C15-9DA8-93AA9AEBFB17}"/>
          </ac:cxnSpMkLst>
        </pc:cxnChg>
        <pc:cxnChg chg="add del">
          <ac:chgData name="Alia 20367720" userId="S::alia.20367720@compit.aun.edu.eg::bb530c8b-8e90-4445-bfb8-d5020ecded06" providerId="AD" clId="Web-{B45A3801-B193-3FA7-914B-858F18020152}" dt="2022-12-25T23:18:14.838" v="738"/>
          <ac:cxnSpMkLst>
            <pc:docMk/>
            <pc:sldMk cId="2445196676" sldId="314"/>
            <ac:cxnSpMk id="26" creationId="{0CB1C732-7193-4253-8746-850D090A6B4E}"/>
          </ac:cxnSpMkLst>
        </pc:cxnChg>
        <pc:cxnChg chg="add del">
          <ac:chgData name="Alia 20367720" userId="S::alia.20367720@compit.aun.edu.eg::bb530c8b-8e90-4445-bfb8-d5020ecded06" providerId="AD" clId="Web-{B45A3801-B193-3FA7-914B-858F18020152}" dt="2022-12-25T23:18:14.838" v="738"/>
          <ac:cxnSpMkLst>
            <pc:docMk/>
            <pc:sldMk cId="2445196676" sldId="314"/>
            <ac:cxnSpMk id="30" creationId="{D81E42A3-743C-4C15-9DA8-93AA9AEBFB17}"/>
          </ac:cxnSpMkLst>
        </pc:cxnChg>
      </pc:sldChg>
      <pc:sldChg chg="addSp delSp modSp add del replId">
        <pc:chgData name="Alia 20367720" userId="S::alia.20367720@compit.aun.edu.eg::bb530c8b-8e90-4445-bfb8-d5020ecded06" providerId="AD" clId="Web-{B45A3801-B193-3FA7-914B-858F18020152}" dt="2022-12-25T22:58:28.753" v="550"/>
        <pc:sldMkLst>
          <pc:docMk/>
          <pc:sldMk cId="4287273993" sldId="314"/>
        </pc:sldMkLst>
        <pc:spChg chg="ord">
          <ac:chgData name="Alia 20367720" userId="S::alia.20367720@compit.aun.edu.eg::bb530c8b-8e90-4445-bfb8-d5020ecded06" providerId="AD" clId="Web-{B45A3801-B193-3FA7-914B-858F18020152}" dt="2022-12-25T22:58:20.050" v="549"/>
          <ac:spMkLst>
            <pc:docMk/>
            <pc:sldMk cId="4287273993" sldId="314"/>
            <ac:spMk id="2" creationId="{8D4E7753-D097-8F25-8AF5-D04B3F380CD5}"/>
          </ac:spMkLst>
        </pc:spChg>
        <pc:spChg chg="del">
          <ac:chgData name="Alia 20367720" userId="S::alia.20367720@compit.aun.edu.eg::bb530c8b-8e90-4445-bfb8-d5020ecded06" providerId="AD" clId="Web-{B45A3801-B193-3FA7-914B-858F18020152}" dt="2022-12-25T22:58:20.050" v="549"/>
          <ac:spMkLst>
            <pc:docMk/>
            <pc:sldMk cId="4287273993" sldId="314"/>
            <ac:spMk id="58" creationId="{DD4C4B28-6B4B-4445-8535-F516D74E4AA9}"/>
          </ac:spMkLst>
        </pc:spChg>
        <pc:spChg chg="del">
          <ac:chgData name="Alia 20367720" userId="S::alia.20367720@compit.aun.edu.eg::bb530c8b-8e90-4445-bfb8-d5020ecded06" providerId="AD" clId="Web-{B45A3801-B193-3FA7-914B-858F18020152}" dt="2022-12-25T22:58:20.050" v="549"/>
          <ac:spMkLst>
            <pc:docMk/>
            <pc:sldMk cId="4287273993" sldId="314"/>
            <ac:spMk id="62" creationId="{55B419A7-F817-4767-8CCB-FB0E189C4ACD}"/>
          </ac:spMkLst>
        </pc:spChg>
        <pc:spChg chg="del">
          <ac:chgData name="Alia 20367720" userId="S::alia.20367720@compit.aun.edu.eg::bb530c8b-8e90-4445-bfb8-d5020ecded06" providerId="AD" clId="Web-{B45A3801-B193-3FA7-914B-858F18020152}" dt="2022-12-25T22:58:20.050" v="549"/>
          <ac:spMkLst>
            <pc:docMk/>
            <pc:sldMk cId="4287273993" sldId="314"/>
            <ac:spMk id="64" creationId="{9FBB9AF1-CE92-475C-A47B-5FC32922B3E9}"/>
          </ac:spMkLst>
        </pc:spChg>
        <pc:spChg chg="del">
          <ac:chgData name="Alia 20367720" userId="S::alia.20367720@compit.aun.edu.eg::bb530c8b-8e90-4445-bfb8-d5020ecded06" providerId="AD" clId="Web-{B45A3801-B193-3FA7-914B-858F18020152}" dt="2022-12-25T22:58:20.050" v="549"/>
          <ac:spMkLst>
            <pc:docMk/>
            <pc:sldMk cId="4287273993" sldId="314"/>
            <ac:spMk id="68" creationId="{7021D92D-08FF-45A6-9109-AC9462C7E8E3}"/>
          </ac:spMkLst>
        </pc:spChg>
        <pc:spChg chg="add">
          <ac:chgData name="Alia 20367720" userId="S::alia.20367720@compit.aun.edu.eg::bb530c8b-8e90-4445-bfb8-d5020ecded06" providerId="AD" clId="Web-{B45A3801-B193-3FA7-914B-858F18020152}" dt="2022-12-25T22:58:20.050" v="549"/>
          <ac:spMkLst>
            <pc:docMk/>
            <pc:sldMk cId="4287273993" sldId="314"/>
            <ac:spMk id="73" creationId="{DD4C4B28-6B4B-4445-8535-F516D74E4AA9}"/>
          </ac:spMkLst>
        </pc:spChg>
        <pc:spChg chg="add">
          <ac:chgData name="Alia 20367720" userId="S::alia.20367720@compit.aun.edu.eg::bb530c8b-8e90-4445-bfb8-d5020ecded06" providerId="AD" clId="Web-{B45A3801-B193-3FA7-914B-858F18020152}" dt="2022-12-25T22:58:20.050" v="549"/>
          <ac:spMkLst>
            <pc:docMk/>
            <pc:sldMk cId="4287273993" sldId="314"/>
            <ac:spMk id="77" creationId="{55B419A7-F817-4767-8CCB-FB0E189C4ACD}"/>
          </ac:spMkLst>
        </pc:spChg>
        <pc:spChg chg="add">
          <ac:chgData name="Alia 20367720" userId="S::alia.20367720@compit.aun.edu.eg::bb530c8b-8e90-4445-bfb8-d5020ecded06" providerId="AD" clId="Web-{B45A3801-B193-3FA7-914B-858F18020152}" dt="2022-12-25T22:58:20.050" v="549"/>
          <ac:spMkLst>
            <pc:docMk/>
            <pc:sldMk cId="4287273993" sldId="314"/>
            <ac:spMk id="79" creationId="{9FBB9AF1-CE92-475C-A47B-5FC32922B3E9}"/>
          </ac:spMkLst>
        </pc:spChg>
        <pc:spChg chg="add">
          <ac:chgData name="Alia 20367720" userId="S::alia.20367720@compit.aun.edu.eg::bb530c8b-8e90-4445-bfb8-d5020ecded06" providerId="AD" clId="Web-{B45A3801-B193-3FA7-914B-858F18020152}" dt="2022-12-25T22:58:20.050" v="549"/>
          <ac:spMkLst>
            <pc:docMk/>
            <pc:sldMk cId="4287273993" sldId="314"/>
            <ac:spMk id="83" creationId="{7021D92D-08FF-45A6-9109-AC9462C7E8E3}"/>
          </ac:spMkLst>
        </pc:spChg>
        <pc:picChg chg="del">
          <ac:chgData name="Alia 20367720" userId="S::alia.20367720@compit.aun.edu.eg::bb530c8b-8e90-4445-bfb8-d5020ecded06" providerId="AD" clId="Web-{B45A3801-B193-3FA7-914B-858F18020152}" dt="2022-12-25T22:58:11.221" v="547"/>
          <ac:picMkLst>
            <pc:docMk/>
            <pc:sldMk cId="4287273993" sldId="314"/>
            <ac:picMk id="3" creationId="{7FC275A9-32EF-14B3-F6C3-871831B2E56D}"/>
          </ac:picMkLst>
        </pc:picChg>
        <pc:picChg chg="add mod">
          <ac:chgData name="Alia 20367720" userId="S::alia.20367720@compit.aun.edu.eg::bb530c8b-8e90-4445-bfb8-d5020ecded06" providerId="AD" clId="Web-{B45A3801-B193-3FA7-914B-858F18020152}" dt="2022-12-25T22:58:20.050" v="549"/>
          <ac:picMkLst>
            <pc:docMk/>
            <pc:sldMk cId="4287273993" sldId="314"/>
            <ac:picMk id="4" creationId="{1195468E-7CE8-FAF4-98E0-C45537C1BFC1}"/>
          </ac:picMkLst>
        </pc:picChg>
        <pc:cxnChg chg="del">
          <ac:chgData name="Alia 20367720" userId="S::alia.20367720@compit.aun.edu.eg::bb530c8b-8e90-4445-bfb8-d5020ecded06" providerId="AD" clId="Web-{B45A3801-B193-3FA7-914B-858F18020152}" dt="2022-12-25T22:58:20.050" v="549"/>
          <ac:cxnSpMkLst>
            <pc:docMk/>
            <pc:sldMk cId="4287273993" sldId="314"/>
            <ac:cxnSpMk id="60" creationId="{0CB1C732-7193-4253-8746-850D090A6B4E}"/>
          </ac:cxnSpMkLst>
        </pc:cxnChg>
        <pc:cxnChg chg="del">
          <ac:chgData name="Alia 20367720" userId="S::alia.20367720@compit.aun.edu.eg::bb530c8b-8e90-4445-bfb8-d5020ecded06" providerId="AD" clId="Web-{B45A3801-B193-3FA7-914B-858F18020152}" dt="2022-12-25T22:58:20.050" v="549"/>
          <ac:cxnSpMkLst>
            <pc:docMk/>
            <pc:sldMk cId="4287273993" sldId="314"/>
            <ac:cxnSpMk id="66" creationId="{D81E42A3-743C-4C15-9DA8-93AA9AEBFB17}"/>
          </ac:cxnSpMkLst>
        </pc:cxnChg>
        <pc:cxnChg chg="add">
          <ac:chgData name="Alia 20367720" userId="S::alia.20367720@compit.aun.edu.eg::bb530c8b-8e90-4445-bfb8-d5020ecded06" providerId="AD" clId="Web-{B45A3801-B193-3FA7-914B-858F18020152}" dt="2022-12-25T22:58:20.050" v="549"/>
          <ac:cxnSpMkLst>
            <pc:docMk/>
            <pc:sldMk cId="4287273993" sldId="314"/>
            <ac:cxnSpMk id="75" creationId="{0CB1C732-7193-4253-8746-850D090A6B4E}"/>
          </ac:cxnSpMkLst>
        </pc:cxnChg>
        <pc:cxnChg chg="add">
          <ac:chgData name="Alia 20367720" userId="S::alia.20367720@compit.aun.edu.eg::bb530c8b-8e90-4445-bfb8-d5020ecded06" providerId="AD" clId="Web-{B45A3801-B193-3FA7-914B-858F18020152}" dt="2022-12-25T22:58:20.050" v="549"/>
          <ac:cxnSpMkLst>
            <pc:docMk/>
            <pc:sldMk cId="4287273993" sldId="314"/>
            <ac:cxnSpMk id="81" creationId="{D81E42A3-743C-4C15-9DA8-93AA9AEBFB17}"/>
          </ac:cxnSpMkLst>
        </pc:cxnChg>
      </pc:sldChg>
    </pc:docChg>
  </pc:docChgLst>
  <pc:docChgLst>
    <pc:chgData name="Alia 20367720" userId="S::alia.20367720@compit.aun.edu.eg::bb530c8b-8e90-4445-bfb8-d5020ecded06" providerId="AD" clId="Web-{C344D2B9-9361-5AAA-5952-F5B52BEBCEAC}"/>
    <pc:docChg chg="addSld delSld modSld">
      <pc:chgData name="Alia 20367720" userId="S::alia.20367720@compit.aun.edu.eg::bb530c8b-8e90-4445-bfb8-d5020ecded06" providerId="AD" clId="Web-{C344D2B9-9361-5AAA-5952-F5B52BEBCEAC}" dt="2022-12-23T18:58:28.657" v="1329" actId="1076"/>
      <pc:docMkLst>
        <pc:docMk/>
      </pc:docMkLst>
      <pc:sldChg chg="addSp delSp modSp">
        <pc:chgData name="Alia 20367720" userId="S::alia.20367720@compit.aun.edu.eg::bb530c8b-8e90-4445-bfb8-d5020ecded06" providerId="AD" clId="Web-{C344D2B9-9361-5AAA-5952-F5B52BEBCEAC}" dt="2022-12-23T18:52:19.101" v="1260" actId="20577"/>
        <pc:sldMkLst>
          <pc:docMk/>
          <pc:sldMk cId="109857222" sldId="256"/>
        </pc:sldMkLst>
        <pc:spChg chg="mod">
          <ac:chgData name="Alia 20367720" userId="S::alia.20367720@compit.aun.edu.eg::bb530c8b-8e90-4445-bfb8-d5020ecded06" providerId="AD" clId="Web-{C344D2B9-9361-5AAA-5952-F5B52BEBCEAC}" dt="2022-12-23T18:52:19.101" v="1260" actId="20577"/>
          <ac:spMkLst>
            <pc:docMk/>
            <pc:sldMk cId="109857222" sldId="256"/>
            <ac:spMk id="2" creationId="{00000000-0000-0000-0000-000000000000}"/>
          </ac:spMkLst>
        </pc:spChg>
        <pc:spChg chg="mod">
          <ac:chgData name="Alia 20367720" userId="S::alia.20367720@compit.aun.edu.eg::bb530c8b-8e90-4445-bfb8-d5020ecded06" providerId="AD" clId="Web-{C344D2B9-9361-5AAA-5952-F5B52BEBCEAC}" dt="2022-12-23T18:21:45.384" v="1214" actId="20577"/>
          <ac:spMkLst>
            <pc:docMk/>
            <pc:sldMk cId="109857222" sldId="256"/>
            <ac:spMk id="3" creationId="{00000000-0000-0000-0000-000000000000}"/>
          </ac:spMkLst>
        </pc:spChg>
        <pc:spChg chg="del">
          <ac:chgData name="Alia 20367720" userId="S::alia.20367720@compit.aun.edu.eg::bb530c8b-8e90-4445-bfb8-d5020ecded06" providerId="AD" clId="Web-{C344D2B9-9361-5AAA-5952-F5B52BEBCEAC}" dt="2022-12-23T18:19:24.176" v="1198"/>
          <ac:spMkLst>
            <pc:docMk/>
            <pc:sldMk cId="109857222" sldId="256"/>
            <ac:spMk id="5" creationId="{CE51D902-B3F9-3AD6-E7A2-9A1AB7E391BC}"/>
          </ac:spMkLst>
        </pc:spChg>
        <pc:spChg chg="add del mod">
          <ac:chgData name="Alia 20367720" userId="S::alia.20367720@compit.aun.edu.eg::bb530c8b-8e90-4445-bfb8-d5020ecded06" providerId="AD" clId="Web-{C344D2B9-9361-5AAA-5952-F5B52BEBCEAC}" dt="2022-12-23T18:20:00.927" v="1204"/>
          <ac:spMkLst>
            <pc:docMk/>
            <pc:sldMk cId="109857222" sldId="256"/>
            <ac:spMk id="7" creationId="{8AAB1468-255D-C59F-D8B9-1ECF8310692A}"/>
          </ac:spMkLst>
        </pc:spChg>
        <pc:spChg chg="add mod">
          <ac:chgData name="Alia 20367720" userId="S::alia.20367720@compit.aun.edu.eg::bb530c8b-8e90-4445-bfb8-d5020ecded06" providerId="AD" clId="Web-{C344D2B9-9361-5AAA-5952-F5B52BEBCEAC}" dt="2022-12-23T18:21:38.556" v="1212"/>
          <ac:spMkLst>
            <pc:docMk/>
            <pc:sldMk cId="109857222" sldId="256"/>
            <ac:spMk id="10" creationId="{434D799E-E689-A2F1-2759-285D1E737E15}"/>
          </ac:spMkLst>
        </pc:spChg>
        <pc:spChg chg="add del">
          <ac:chgData name="Alia 20367720" userId="S::alia.20367720@compit.aun.edu.eg::bb530c8b-8e90-4445-bfb8-d5020ecded06" providerId="AD" clId="Web-{C344D2B9-9361-5AAA-5952-F5B52BEBCEAC}" dt="2022-12-23T18:21:38.556" v="1212"/>
          <ac:spMkLst>
            <pc:docMk/>
            <pc:sldMk cId="109857222" sldId="256"/>
            <ac:spMk id="48" creationId="{55B419A7-F817-4767-8CCB-FB0E189C4ACD}"/>
          </ac:spMkLst>
        </pc:spChg>
        <pc:spChg chg="add del">
          <ac:chgData name="Alia 20367720" userId="S::alia.20367720@compit.aun.edu.eg::bb530c8b-8e90-4445-bfb8-d5020ecded06" providerId="AD" clId="Web-{C344D2B9-9361-5AAA-5952-F5B52BEBCEAC}" dt="2022-12-23T18:21:38.556" v="1212"/>
          <ac:spMkLst>
            <pc:docMk/>
            <pc:sldMk cId="109857222" sldId="256"/>
            <ac:spMk id="50" creationId="{9FBB9AF1-CE92-475C-A47B-5FC32922B3E9}"/>
          </ac:spMkLst>
        </pc:spChg>
        <pc:spChg chg="add del">
          <ac:chgData name="Alia 20367720" userId="S::alia.20367720@compit.aun.edu.eg::bb530c8b-8e90-4445-bfb8-d5020ecded06" providerId="AD" clId="Web-{C344D2B9-9361-5AAA-5952-F5B52BEBCEAC}" dt="2022-12-23T18:21:38.556" v="1212"/>
          <ac:spMkLst>
            <pc:docMk/>
            <pc:sldMk cId="109857222" sldId="256"/>
            <ac:spMk id="54" creationId="{7021D92D-08FF-45A6-9109-AC9462C7E8E3}"/>
          </ac:spMkLst>
        </pc:spChg>
        <pc:spChg chg="add del">
          <ac:chgData name="Alia 20367720" userId="S::alia.20367720@compit.aun.edu.eg::bb530c8b-8e90-4445-bfb8-d5020ecded06" providerId="AD" clId="Web-{C344D2B9-9361-5AAA-5952-F5B52BEBCEAC}" dt="2022-12-23T18:21:38.556" v="1211"/>
          <ac:spMkLst>
            <pc:docMk/>
            <pc:sldMk cId="109857222" sldId="256"/>
            <ac:spMk id="59" creationId="{55B419A7-F817-4767-8CCB-FB0E189C4ACD}"/>
          </ac:spMkLst>
        </pc:spChg>
        <pc:spChg chg="add del">
          <ac:chgData name="Alia 20367720" userId="S::alia.20367720@compit.aun.edu.eg::bb530c8b-8e90-4445-bfb8-d5020ecded06" providerId="AD" clId="Web-{C344D2B9-9361-5AAA-5952-F5B52BEBCEAC}" dt="2022-12-23T18:21:38.556" v="1211"/>
          <ac:spMkLst>
            <pc:docMk/>
            <pc:sldMk cId="109857222" sldId="256"/>
            <ac:spMk id="61" creationId="{E4398140-F067-40E9-892C-4DB04C70BC55}"/>
          </ac:spMkLst>
        </pc:spChg>
        <pc:spChg chg="add del">
          <ac:chgData name="Alia 20367720" userId="S::alia.20367720@compit.aun.edu.eg::bb530c8b-8e90-4445-bfb8-d5020ecded06" providerId="AD" clId="Web-{C344D2B9-9361-5AAA-5952-F5B52BEBCEAC}" dt="2022-12-23T18:21:38.556" v="1211"/>
          <ac:spMkLst>
            <pc:docMk/>
            <pc:sldMk cId="109857222" sldId="256"/>
            <ac:spMk id="65" creationId="{7021D92D-08FF-45A6-9109-AC9462C7E8E3}"/>
          </ac:spMkLst>
        </pc:spChg>
        <pc:spChg chg="add">
          <ac:chgData name="Alia 20367720" userId="S::alia.20367720@compit.aun.edu.eg::bb530c8b-8e90-4445-bfb8-d5020ecded06" providerId="AD" clId="Web-{C344D2B9-9361-5AAA-5952-F5B52BEBCEAC}" dt="2022-12-23T18:21:38.556" v="1212"/>
          <ac:spMkLst>
            <pc:docMk/>
            <pc:sldMk cId="109857222" sldId="256"/>
            <ac:spMk id="67" creationId="{55B419A7-F817-4767-8CCB-FB0E189C4ACD}"/>
          </ac:spMkLst>
        </pc:spChg>
        <pc:spChg chg="add">
          <ac:chgData name="Alia 20367720" userId="S::alia.20367720@compit.aun.edu.eg::bb530c8b-8e90-4445-bfb8-d5020ecded06" providerId="AD" clId="Web-{C344D2B9-9361-5AAA-5952-F5B52BEBCEAC}" dt="2022-12-23T18:21:38.556" v="1212"/>
          <ac:spMkLst>
            <pc:docMk/>
            <pc:sldMk cId="109857222" sldId="256"/>
            <ac:spMk id="68" creationId="{9FBB9AF1-CE92-475C-A47B-5FC32922B3E9}"/>
          </ac:spMkLst>
        </pc:spChg>
        <pc:spChg chg="add">
          <ac:chgData name="Alia 20367720" userId="S::alia.20367720@compit.aun.edu.eg::bb530c8b-8e90-4445-bfb8-d5020ecded06" providerId="AD" clId="Web-{C344D2B9-9361-5AAA-5952-F5B52BEBCEAC}" dt="2022-12-23T18:21:38.556" v="1212"/>
          <ac:spMkLst>
            <pc:docMk/>
            <pc:sldMk cId="109857222" sldId="256"/>
            <ac:spMk id="70" creationId="{7021D92D-08FF-45A6-9109-AC9462C7E8E3}"/>
          </ac:spMkLst>
        </pc:spChg>
        <pc:picChg chg="del">
          <ac:chgData name="Alia 20367720" userId="S::alia.20367720@compit.aun.edu.eg::bb530c8b-8e90-4445-bfb8-d5020ecded06" providerId="AD" clId="Web-{C344D2B9-9361-5AAA-5952-F5B52BEBCEAC}" dt="2022-12-23T18:19:24.176" v="1198"/>
          <ac:picMkLst>
            <pc:docMk/>
            <pc:sldMk cId="109857222" sldId="256"/>
            <ac:picMk id="4" creationId="{CDD8332C-B12C-C435-BE4C-9AA81583A6BE}"/>
          </ac:picMkLst>
        </pc:picChg>
        <pc:picChg chg="add del mod">
          <ac:chgData name="Alia 20367720" userId="S::alia.20367720@compit.aun.edu.eg::bb530c8b-8e90-4445-bfb8-d5020ecded06" providerId="AD" clId="Web-{C344D2B9-9361-5AAA-5952-F5B52BEBCEAC}" dt="2022-12-23T18:20:00.927" v="1205"/>
          <ac:picMkLst>
            <pc:docMk/>
            <pc:sldMk cId="109857222" sldId="256"/>
            <ac:picMk id="6" creationId="{246BAB5C-0C8E-EF85-13CC-DC4E341CB929}"/>
          </ac:picMkLst>
        </pc:picChg>
        <pc:picChg chg="add mod ord">
          <ac:chgData name="Alia 20367720" userId="S::alia.20367720@compit.aun.edu.eg::bb530c8b-8e90-4445-bfb8-d5020ecded06" providerId="AD" clId="Web-{C344D2B9-9361-5AAA-5952-F5B52BEBCEAC}" dt="2022-12-23T18:21:38.556" v="1212"/>
          <ac:picMkLst>
            <pc:docMk/>
            <pc:sldMk cId="109857222" sldId="256"/>
            <ac:picMk id="9" creationId="{457C70E9-C4A0-F10B-134C-9351B5BC7D7C}"/>
          </ac:picMkLst>
        </pc:picChg>
        <pc:cxnChg chg="add del">
          <ac:chgData name="Alia 20367720" userId="S::alia.20367720@compit.aun.edu.eg::bb530c8b-8e90-4445-bfb8-d5020ecded06" providerId="AD" clId="Web-{C344D2B9-9361-5AAA-5952-F5B52BEBCEAC}" dt="2022-12-23T18:21:38.556" v="1212"/>
          <ac:cxnSpMkLst>
            <pc:docMk/>
            <pc:sldMk cId="109857222" sldId="256"/>
            <ac:cxnSpMk id="52" creationId="{D81E42A3-743C-4C15-9DA8-93AA9AEBFB17}"/>
          </ac:cxnSpMkLst>
        </pc:cxnChg>
        <pc:cxnChg chg="add del">
          <ac:chgData name="Alia 20367720" userId="S::alia.20367720@compit.aun.edu.eg::bb530c8b-8e90-4445-bfb8-d5020ecded06" providerId="AD" clId="Web-{C344D2B9-9361-5AAA-5952-F5B52BEBCEAC}" dt="2022-12-23T18:21:38.556" v="1211"/>
          <ac:cxnSpMkLst>
            <pc:docMk/>
            <pc:sldMk cId="109857222" sldId="256"/>
            <ac:cxnSpMk id="63" creationId="{17726E8A-324C-4684-96F2-AFDDFB2F1441}"/>
          </ac:cxnSpMkLst>
        </pc:cxnChg>
        <pc:cxnChg chg="add">
          <ac:chgData name="Alia 20367720" userId="S::alia.20367720@compit.aun.edu.eg::bb530c8b-8e90-4445-bfb8-d5020ecded06" providerId="AD" clId="Web-{C344D2B9-9361-5AAA-5952-F5B52BEBCEAC}" dt="2022-12-23T18:21:38.556" v="1212"/>
          <ac:cxnSpMkLst>
            <pc:docMk/>
            <pc:sldMk cId="109857222" sldId="256"/>
            <ac:cxnSpMk id="69" creationId="{D81E42A3-743C-4C15-9DA8-93AA9AEBFB17}"/>
          </ac:cxnSpMkLst>
        </pc:cxnChg>
      </pc:sldChg>
      <pc:sldChg chg="addSp delSp modSp del mod setBg setClrOvrMap">
        <pc:chgData name="Alia 20367720" userId="S::alia.20367720@compit.aun.edu.eg::bb530c8b-8e90-4445-bfb8-d5020ecded06" providerId="AD" clId="Web-{C344D2B9-9361-5AAA-5952-F5B52BEBCEAC}" dt="2022-12-23T16:41:49.552" v="242"/>
        <pc:sldMkLst>
          <pc:docMk/>
          <pc:sldMk cId="1366937177" sldId="258"/>
        </pc:sldMkLst>
        <pc:spChg chg="mod">
          <ac:chgData name="Alia 20367720" userId="S::alia.20367720@compit.aun.edu.eg::bb530c8b-8e90-4445-bfb8-d5020ecded06" providerId="AD" clId="Web-{C344D2B9-9361-5AAA-5952-F5B52BEBCEAC}" dt="2022-12-23T16:40:47.311" v="235"/>
          <ac:spMkLst>
            <pc:docMk/>
            <pc:sldMk cId="1366937177" sldId="258"/>
            <ac:spMk id="2" creationId="{965D34EE-A9EE-6185-B276-3D1079BBC37F}"/>
          </ac:spMkLst>
        </pc:spChg>
        <pc:spChg chg="add mod">
          <ac:chgData name="Alia 20367720" userId="S::alia.20367720@compit.aun.edu.eg::bb530c8b-8e90-4445-bfb8-d5020ecded06" providerId="AD" clId="Web-{C344D2B9-9361-5AAA-5952-F5B52BEBCEAC}" dt="2022-12-23T16:40:47.311" v="235"/>
          <ac:spMkLst>
            <pc:docMk/>
            <pc:sldMk cId="1366937177" sldId="258"/>
            <ac:spMk id="3" creationId="{0B4E3294-E1C9-E0F6-7259-37753AF460E7}"/>
          </ac:spMkLst>
        </pc:spChg>
        <pc:spChg chg="add del mod">
          <ac:chgData name="Alia 20367720" userId="S::alia.20367720@compit.aun.edu.eg::bb530c8b-8e90-4445-bfb8-d5020ecded06" providerId="AD" clId="Web-{C344D2B9-9361-5AAA-5952-F5B52BEBCEAC}" dt="2022-12-23T16:39:42.293" v="223"/>
          <ac:spMkLst>
            <pc:docMk/>
            <pc:sldMk cId="1366937177" sldId="258"/>
            <ac:spMk id="4" creationId="{0F5A995D-E78C-CC53-C6E3-B806C1FA1DFF}"/>
          </ac:spMkLst>
        </pc:spChg>
        <pc:spChg chg="add del mod">
          <ac:chgData name="Alia 20367720" userId="S::alia.20367720@compit.aun.edu.eg::bb530c8b-8e90-4445-bfb8-d5020ecded06" providerId="AD" clId="Web-{C344D2B9-9361-5AAA-5952-F5B52BEBCEAC}" dt="2022-12-23T16:39:42.293" v="222"/>
          <ac:spMkLst>
            <pc:docMk/>
            <pc:sldMk cId="1366937177" sldId="258"/>
            <ac:spMk id="6" creationId="{4A3CF757-0C89-9E53-C0E6-C5549B25E7A3}"/>
          </ac:spMkLst>
        </pc:spChg>
        <pc:spChg chg="add del">
          <ac:chgData name="Alia 20367720" userId="S::alia.20367720@compit.aun.edu.eg::bb530c8b-8e90-4445-bfb8-d5020ecded06" providerId="AD" clId="Web-{C344D2B9-9361-5AAA-5952-F5B52BEBCEAC}" dt="2022-12-23T16:40:45.640" v="234"/>
          <ac:spMkLst>
            <pc:docMk/>
            <pc:sldMk cId="1366937177" sldId="258"/>
            <ac:spMk id="7" creationId="{BCBE7AB5-7C82-A9BD-FB23-680159B2F4EA}"/>
          </ac:spMkLst>
        </pc:spChg>
        <pc:spChg chg="add del">
          <ac:chgData name="Alia 20367720" userId="S::alia.20367720@compit.aun.edu.eg::bb530c8b-8e90-4445-bfb8-d5020ecded06" providerId="AD" clId="Web-{C344D2B9-9361-5AAA-5952-F5B52BEBCEAC}" dt="2022-12-23T16:40:45.640" v="234"/>
          <ac:spMkLst>
            <pc:docMk/>
            <pc:sldMk cId="1366937177" sldId="258"/>
            <ac:spMk id="8" creationId="{5FB9DF71-3413-DF46-157F-4EBFCFDA74E0}"/>
          </ac:spMkLst>
        </pc:spChg>
        <pc:spChg chg="add del">
          <ac:chgData name="Alia 20367720" userId="S::alia.20367720@compit.aun.edu.eg::bb530c8b-8e90-4445-bfb8-d5020ecded06" providerId="AD" clId="Web-{C344D2B9-9361-5AAA-5952-F5B52BEBCEAC}" dt="2022-12-23T16:40:47.311" v="235"/>
          <ac:spMkLst>
            <pc:docMk/>
            <pc:sldMk cId="1366937177" sldId="258"/>
            <ac:spMk id="9" creationId="{DD4C4B28-6B4B-4445-8535-F516D74E4AA9}"/>
          </ac:spMkLst>
        </pc:spChg>
        <pc:spChg chg="add del">
          <ac:chgData name="Alia 20367720" userId="S::alia.20367720@compit.aun.edu.eg::bb530c8b-8e90-4445-bfb8-d5020ecded06" providerId="AD" clId="Web-{C344D2B9-9361-5AAA-5952-F5B52BEBCEAC}" dt="2022-12-23T16:40:47.311" v="235"/>
          <ac:spMkLst>
            <pc:docMk/>
            <pc:sldMk cId="1366937177" sldId="258"/>
            <ac:spMk id="13" creationId="{55B419A7-F817-4767-8CCB-FB0E189C4ACD}"/>
          </ac:spMkLst>
        </pc:spChg>
        <pc:spChg chg="add del">
          <ac:chgData name="Alia 20367720" userId="S::alia.20367720@compit.aun.edu.eg::bb530c8b-8e90-4445-bfb8-d5020ecded06" providerId="AD" clId="Web-{C344D2B9-9361-5AAA-5952-F5B52BEBCEAC}" dt="2022-12-23T16:40:47.311" v="235"/>
          <ac:spMkLst>
            <pc:docMk/>
            <pc:sldMk cId="1366937177" sldId="258"/>
            <ac:spMk id="15" creationId="{9FBB9AF1-CE92-475C-A47B-5FC32922B3E9}"/>
          </ac:spMkLst>
        </pc:spChg>
        <pc:spChg chg="add del">
          <ac:chgData name="Alia 20367720" userId="S::alia.20367720@compit.aun.edu.eg::bb530c8b-8e90-4445-bfb8-d5020ecded06" providerId="AD" clId="Web-{C344D2B9-9361-5AAA-5952-F5B52BEBCEAC}" dt="2022-12-23T16:40:47.311" v="235"/>
          <ac:spMkLst>
            <pc:docMk/>
            <pc:sldMk cId="1366937177" sldId="258"/>
            <ac:spMk id="19" creationId="{7021D92D-08FF-45A6-9109-AC9462C7E8E3}"/>
          </ac:spMkLst>
        </pc:spChg>
        <pc:spChg chg="add del">
          <ac:chgData name="Alia 20367720" userId="S::alia.20367720@compit.aun.edu.eg::bb530c8b-8e90-4445-bfb8-d5020ecded06" providerId="AD" clId="Web-{C344D2B9-9361-5AAA-5952-F5B52BEBCEAC}" dt="2022-12-23T16:39:55.325" v="225"/>
          <ac:spMkLst>
            <pc:docMk/>
            <pc:sldMk cId="1366937177" sldId="258"/>
            <ac:spMk id="24" creationId="{10C9A191-62EE-4A86-8FF9-6794BC3C58A7}"/>
          </ac:spMkLst>
        </pc:spChg>
        <pc:spChg chg="add del">
          <ac:chgData name="Alia 20367720" userId="S::alia.20367720@compit.aun.edu.eg::bb530c8b-8e90-4445-bfb8-d5020ecded06" providerId="AD" clId="Web-{C344D2B9-9361-5AAA-5952-F5B52BEBCEAC}" dt="2022-12-23T16:39:55.325" v="225"/>
          <ac:spMkLst>
            <pc:docMk/>
            <pc:sldMk cId="1366937177" sldId="258"/>
            <ac:spMk id="26" creationId="{6222F81D-28CB-42CB-9961-602C33F65295}"/>
          </ac:spMkLst>
        </pc:spChg>
        <pc:spChg chg="add del">
          <ac:chgData name="Alia 20367720" userId="S::alia.20367720@compit.aun.edu.eg::bb530c8b-8e90-4445-bfb8-d5020ecded06" providerId="AD" clId="Web-{C344D2B9-9361-5AAA-5952-F5B52BEBCEAC}" dt="2022-12-23T16:39:55.325" v="225"/>
          <ac:spMkLst>
            <pc:docMk/>
            <pc:sldMk cId="1366937177" sldId="258"/>
            <ac:spMk id="30" creationId="{4E75910E-4112-4447-8981-4CA7ACEF94BA}"/>
          </ac:spMkLst>
        </pc:spChg>
        <pc:spChg chg="add del">
          <ac:chgData name="Alia 20367720" userId="S::alia.20367720@compit.aun.edu.eg::bb530c8b-8e90-4445-bfb8-d5020ecded06" providerId="AD" clId="Web-{C344D2B9-9361-5AAA-5952-F5B52BEBCEAC}" dt="2022-12-23T16:40:20.795" v="227"/>
          <ac:spMkLst>
            <pc:docMk/>
            <pc:sldMk cId="1366937177" sldId="258"/>
            <ac:spMk id="32" creationId="{C5176844-69C3-4F79-BE38-EA5BDDF4FEA4}"/>
          </ac:spMkLst>
        </pc:spChg>
        <pc:spChg chg="add del">
          <ac:chgData name="Alia 20367720" userId="S::alia.20367720@compit.aun.edu.eg::bb530c8b-8e90-4445-bfb8-d5020ecded06" providerId="AD" clId="Web-{C344D2B9-9361-5AAA-5952-F5B52BEBCEAC}" dt="2022-12-23T16:40:20.795" v="227"/>
          <ac:spMkLst>
            <pc:docMk/>
            <pc:sldMk cId="1366937177" sldId="258"/>
            <ac:spMk id="34" creationId="{A101E513-AF74-4E9D-A31F-99664250722D}"/>
          </ac:spMkLst>
        </pc:spChg>
        <pc:spChg chg="add del">
          <ac:chgData name="Alia 20367720" userId="S::alia.20367720@compit.aun.edu.eg::bb530c8b-8e90-4445-bfb8-d5020ecded06" providerId="AD" clId="Web-{C344D2B9-9361-5AAA-5952-F5B52BEBCEAC}" dt="2022-12-23T16:40:28.061" v="229"/>
          <ac:spMkLst>
            <pc:docMk/>
            <pc:sldMk cId="1366937177" sldId="258"/>
            <ac:spMk id="36" creationId="{10C9A191-62EE-4A86-8FF9-6794BC3C58A7}"/>
          </ac:spMkLst>
        </pc:spChg>
        <pc:spChg chg="add del">
          <ac:chgData name="Alia 20367720" userId="S::alia.20367720@compit.aun.edu.eg::bb530c8b-8e90-4445-bfb8-d5020ecded06" providerId="AD" clId="Web-{C344D2B9-9361-5AAA-5952-F5B52BEBCEAC}" dt="2022-12-23T16:40:28.061" v="229"/>
          <ac:spMkLst>
            <pc:docMk/>
            <pc:sldMk cId="1366937177" sldId="258"/>
            <ac:spMk id="37" creationId="{6222F81D-28CB-42CB-9961-602C33F65295}"/>
          </ac:spMkLst>
        </pc:spChg>
        <pc:spChg chg="add del">
          <ac:chgData name="Alia 20367720" userId="S::alia.20367720@compit.aun.edu.eg::bb530c8b-8e90-4445-bfb8-d5020ecded06" providerId="AD" clId="Web-{C344D2B9-9361-5AAA-5952-F5B52BEBCEAC}" dt="2022-12-23T16:40:28.061" v="229"/>
          <ac:spMkLst>
            <pc:docMk/>
            <pc:sldMk cId="1366937177" sldId="258"/>
            <ac:spMk id="39" creationId="{4E75910E-4112-4447-8981-4CA7ACEF94BA}"/>
          </ac:spMkLst>
        </pc:spChg>
        <pc:spChg chg="add del">
          <ac:chgData name="Alia 20367720" userId="S::alia.20367720@compit.aun.edu.eg::bb530c8b-8e90-4445-bfb8-d5020ecded06" providerId="AD" clId="Web-{C344D2B9-9361-5AAA-5952-F5B52BEBCEAC}" dt="2022-12-23T16:40:39.436" v="231"/>
          <ac:spMkLst>
            <pc:docMk/>
            <pc:sldMk cId="1366937177" sldId="258"/>
            <ac:spMk id="41" creationId="{C5176844-69C3-4F79-BE38-EA5BDDF4FEA4}"/>
          </ac:spMkLst>
        </pc:spChg>
        <pc:spChg chg="add del">
          <ac:chgData name="Alia 20367720" userId="S::alia.20367720@compit.aun.edu.eg::bb530c8b-8e90-4445-bfb8-d5020ecded06" providerId="AD" clId="Web-{C344D2B9-9361-5AAA-5952-F5B52BEBCEAC}" dt="2022-12-23T16:40:39.436" v="231"/>
          <ac:spMkLst>
            <pc:docMk/>
            <pc:sldMk cId="1366937177" sldId="258"/>
            <ac:spMk id="43" creationId="{A101E513-AF74-4E9D-A31F-99664250722D}"/>
          </ac:spMkLst>
        </pc:spChg>
        <pc:spChg chg="add del">
          <ac:chgData name="Alia 20367720" userId="S::alia.20367720@compit.aun.edu.eg::bb530c8b-8e90-4445-bfb8-d5020ecded06" providerId="AD" clId="Web-{C344D2B9-9361-5AAA-5952-F5B52BEBCEAC}" dt="2022-12-23T16:40:47.311" v="235"/>
          <ac:spMkLst>
            <pc:docMk/>
            <pc:sldMk cId="1366937177" sldId="258"/>
            <ac:spMk id="45" creationId="{10C9A191-62EE-4A86-8FF9-6794BC3C58A7}"/>
          </ac:spMkLst>
        </pc:spChg>
        <pc:spChg chg="add del">
          <ac:chgData name="Alia 20367720" userId="S::alia.20367720@compit.aun.edu.eg::bb530c8b-8e90-4445-bfb8-d5020ecded06" providerId="AD" clId="Web-{C344D2B9-9361-5AAA-5952-F5B52BEBCEAC}" dt="2022-12-23T16:40:47.311" v="235"/>
          <ac:spMkLst>
            <pc:docMk/>
            <pc:sldMk cId="1366937177" sldId="258"/>
            <ac:spMk id="46" creationId="{6222F81D-28CB-42CB-9961-602C33F65295}"/>
          </ac:spMkLst>
        </pc:spChg>
        <pc:spChg chg="add del">
          <ac:chgData name="Alia 20367720" userId="S::alia.20367720@compit.aun.edu.eg::bb530c8b-8e90-4445-bfb8-d5020ecded06" providerId="AD" clId="Web-{C344D2B9-9361-5AAA-5952-F5B52BEBCEAC}" dt="2022-12-23T16:40:47.311" v="235"/>
          <ac:spMkLst>
            <pc:docMk/>
            <pc:sldMk cId="1366937177" sldId="258"/>
            <ac:spMk id="48" creationId="{4E75910E-4112-4447-8981-4CA7ACEF94BA}"/>
          </ac:spMkLst>
        </pc:spChg>
        <pc:picChg chg="mod ord">
          <ac:chgData name="Alia 20367720" userId="S::alia.20367720@compit.aun.edu.eg::bb530c8b-8e90-4445-bfb8-d5020ecded06" providerId="AD" clId="Web-{C344D2B9-9361-5AAA-5952-F5B52BEBCEAC}" dt="2022-12-23T16:40:47.311" v="235"/>
          <ac:picMkLst>
            <pc:docMk/>
            <pc:sldMk cId="1366937177" sldId="258"/>
            <ac:picMk id="5" creationId="{629C1487-37B9-AC89-2DC1-CD5F363FC731}"/>
          </ac:picMkLst>
        </pc:picChg>
        <pc:cxnChg chg="add del">
          <ac:chgData name="Alia 20367720" userId="S::alia.20367720@compit.aun.edu.eg::bb530c8b-8e90-4445-bfb8-d5020ecded06" providerId="AD" clId="Web-{C344D2B9-9361-5AAA-5952-F5B52BEBCEAC}" dt="2022-12-23T16:40:47.311" v="235"/>
          <ac:cxnSpMkLst>
            <pc:docMk/>
            <pc:sldMk cId="1366937177" sldId="258"/>
            <ac:cxnSpMk id="11" creationId="{0CB1C732-7193-4253-8746-850D090A6B4E}"/>
          </ac:cxnSpMkLst>
        </pc:cxnChg>
        <pc:cxnChg chg="add del">
          <ac:chgData name="Alia 20367720" userId="S::alia.20367720@compit.aun.edu.eg::bb530c8b-8e90-4445-bfb8-d5020ecded06" providerId="AD" clId="Web-{C344D2B9-9361-5AAA-5952-F5B52BEBCEAC}" dt="2022-12-23T16:40:47.311" v="235"/>
          <ac:cxnSpMkLst>
            <pc:docMk/>
            <pc:sldMk cId="1366937177" sldId="258"/>
            <ac:cxnSpMk id="17" creationId="{D81E42A3-743C-4C15-9DA8-93AA9AEBFB17}"/>
          </ac:cxnSpMkLst>
        </pc:cxnChg>
        <pc:cxnChg chg="add del">
          <ac:chgData name="Alia 20367720" userId="S::alia.20367720@compit.aun.edu.eg::bb530c8b-8e90-4445-bfb8-d5020ecded06" providerId="AD" clId="Web-{C344D2B9-9361-5AAA-5952-F5B52BEBCEAC}" dt="2022-12-23T16:39:55.325" v="225"/>
          <ac:cxnSpMkLst>
            <pc:docMk/>
            <pc:sldMk cId="1366937177" sldId="258"/>
            <ac:cxnSpMk id="28" creationId="{081E1E49-F752-49CA-BFF6-1303B0A8AA03}"/>
          </ac:cxnSpMkLst>
        </pc:cxnChg>
        <pc:cxnChg chg="add del">
          <ac:chgData name="Alia 20367720" userId="S::alia.20367720@compit.aun.edu.eg::bb530c8b-8e90-4445-bfb8-d5020ecded06" providerId="AD" clId="Web-{C344D2B9-9361-5AAA-5952-F5B52BEBCEAC}" dt="2022-12-23T16:40:20.795" v="227"/>
          <ac:cxnSpMkLst>
            <pc:docMk/>
            <pc:sldMk cId="1366937177" sldId="258"/>
            <ac:cxnSpMk id="33" creationId="{C1FC086D-39EC-448D-97E7-FF232355AE19}"/>
          </ac:cxnSpMkLst>
        </pc:cxnChg>
        <pc:cxnChg chg="add del">
          <ac:chgData name="Alia 20367720" userId="S::alia.20367720@compit.aun.edu.eg::bb530c8b-8e90-4445-bfb8-d5020ecded06" providerId="AD" clId="Web-{C344D2B9-9361-5AAA-5952-F5B52BEBCEAC}" dt="2022-12-23T16:40:28.061" v="229"/>
          <ac:cxnSpMkLst>
            <pc:docMk/>
            <pc:sldMk cId="1366937177" sldId="258"/>
            <ac:cxnSpMk id="38" creationId="{081E1E49-F752-49CA-BFF6-1303B0A8AA03}"/>
          </ac:cxnSpMkLst>
        </pc:cxnChg>
        <pc:cxnChg chg="add del">
          <ac:chgData name="Alia 20367720" userId="S::alia.20367720@compit.aun.edu.eg::bb530c8b-8e90-4445-bfb8-d5020ecded06" providerId="AD" clId="Web-{C344D2B9-9361-5AAA-5952-F5B52BEBCEAC}" dt="2022-12-23T16:40:39.436" v="231"/>
          <ac:cxnSpMkLst>
            <pc:docMk/>
            <pc:sldMk cId="1366937177" sldId="258"/>
            <ac:cxnSpMk id="42" creationId="{DF96FA98-52E5-4AA7-98B9-BE6200CF014D}"/>
          </ac:cxnSpMkLst>
        </pc:cxnChg>
        <pc:cxnChg chg="add del">
          <ac:chgData name="Alia 20367720" userId="S::alia.20367720@compit.aun.edu.eg::bb530c8b-8e90-4445-bfb8-d5020ecded06" providerId="AD" clId="Web-{C344D2B9-9361-5AAA-5952-F5B52BEBCEAC}" dt="2022-12-23T16:40:47.311" v="235"/>
          <ac:cxnSpMkLst>
            <pc:docMk/>
            <pc:sldMk cId="1366937177" sldId="258"/>
            <ac:cxnSpMk id="47" creationId="{081E1E49-F752-49CA-BFF6-1303B0A8AA03}"/>
          </ac:cxnSpMkLst>
        </pc:cxnChg>
      </pc:sldChg>
      <pc:sldChg chg="delSp modSp">
        <pc:chgData name="Alia 20367720" userId="S::alia.20367720@compit.aun.edu.eg::bb530c8b-8e90-4445-bfb8-d5020ecded06" providerId="AD" clId="Web-{C344D2B9-9361-5AAA-5952-F5B52BEBCEAC}" dt="2022-12-23T16:44:03.776" v="268"/>
        <pc:sldMkLst>
          <pc:docMk/>
          <pc:sldMk cId="1619191817" sldId="259"/>
        </pc:sldMkLst>
        <pc:spChg chg="del mod">
          <ac:chgData name="Alia 20367720" userId="S::alia.20367720@compit.aun.edu.eg::bb530c8b-8e90-4445-bfb8-d5020ecded06" providerId="AD" clId="Web-{C344D2B9-9361-5AAA-5952-F5B52BEBCEAC}" dt="2022-12-23T16:44:03.776" v="268"/>
          <ac:spMkLst>
            <pc:docMk/>
            <pc:sldMk cId="1619191817" sldId="259"/>
            <ac:spMk id="5" creationId="{16E2E3AD-F36B-1B35-23A9-97E0C0DCFEBC}"/>
          </ac:spMkLst>
        </pc:spChg>
      </pc:sldChg>
      <pc:sldChg chg="addSp delSp modSp mod setBg setClrOvrMap">
        <pc:chgData name="Alia 20367720" userId="S::alia.20367720@compit.aun.edu.eg::bb530c8b-8e90-4445-bfb8-d5020ecded06" providerId="AD" clId="Web-{C344D2B9-9361-5AAA-5952-F5B52BEBCEAC}" dt="2022-12-23T18:58:28.657" v="1329" actId="1076"/>
        <pc:sldMkLst>
          <pc:docMk/>
          <pc:sldMk cId="142988351" sldId="260"/>
        </pc:sldMkLst>
        <pc:spChg chg="mod ord">
          <ac:chgData name="Alia 20367720" userId="S::alia.20367720@compit.aun.edu.eg::bb530c8b-8e90-4445-bfb8-d5020ecded06" providerId="AD" clId="Web-{C344D2B9-9361-5AAA-5952-F5B52BEBCEAC}" dt="2022-12-23T18:58:28.657" v="1329" actId="1076"/>
          <ac:spMkLst>
            <pc:docMk/>
            <pc:sldMk cId="142988351" sldId="260"/>
            <ac:spMk id="2" creationId="{FBA7E283-24AF-573B-F2AE-CF4A6F3AD994}"/>
          </ac:spMkLst>
        </pc:spChg>
        <pc:spChg chg="mod ord">
          <ac:chgData name="Alia 20367720" userId="S::alia.20367720@compit.aun.edu.eg::bb530c8b-8e90-4445-bfb8-d5020ecded06" providerId="AD" clId="Web-{C344D2B9-9361-5AAA-5952-F5B52BEBCEAC}" dt="2022-12-23T18:58:12.516" v="1328" actId="20577"/>
          <ac:spMkLst>
            <pc:docMk/>
            <pc:sldMk cId="142988351" sldId="260"/>
            <ac:spMk id="3" creationId="{D671D606-B567-6259-FE46-463CFC5EC66E}"/>
          </ac:spMkLst>
        </pc:spChg>
        <pc:spChg chg="del">
          <ac:chgData name="Alia 20367720" userId="S::alia.20367720@compit.aun.edu.eg::bb530c8b-8e90-4445-bfb8-d5020ecded06" providerId="AD" clId="Web-{C344D2B9-9361-5AAA-5952-F5B52BEBCEAC}" dt="2022-12-23T15:53:16.273" v="0"/>
          <ac:spMkLst>
            <pc:docMk/>
            <pc:sldMk cId="142988351" sldId="260"/>
            <ac:spMk id="29" creationId="{C5176844-69C3-4F79-BE38-EA5BDDF4FEA4}"/>
          </ac:spMkLst>
        </pc:spChg>
        <pc:spChg chg="del">
          <ac:chgData name="Alia 20367720" userId="S::alia.20367720@compit.aun.edu.eg::bb530c8b-8e90-4445-bfb8-d5020ecded06" providerId="AD" clId="Web-{C344D2B9-9361-5AAA-5952-F5B52BEBCEAC}" dt="2022-12-23T15:53:16.273" v="0"/>
          <ac:spMkLst>
            <pc:docMk/>
            <pc:sldMk cId="142988351" sldId="260"/>
            <ac:spMk id="31" creationId="{A101E513-AF74-4E9D-A31F-99664250722D}"/>
          </ac:spMkLst>
        </pc:spChg>
        <pc:spChg chg="add del">
          <ac:chgData name="Alia 20367720" userId="S::alia.20367720@compit.aun.edu.eg::bb530c8b-8e90-4445-bfb8-d5020ecded06" providerId="AD" clId="Web-{C344D2B9-9361-5AAA-5952-F5B52BEBCEAC}" dt="2022-12-23T15:53:45.477" v="3"/>
          <ac:spMkLst>
            <pc:docMk/>
            <pc:sldMk cId="142988351" sldId="260"/>
            <ac:spMk id="36" creationId="{C5176844-69C3-4F79-BE38-EA5BDDF4FEA4}"/>
          </ac:spMkLst>
        </pc:spChg>
        <pc:spChg chg="add del">
          <ac:chgData name="Alia 20367720" userId="S::alia.20367720@compit.aun.edu.eg::bb530c8b-8e90-4445-bfb8-d5020ecded06" providerId="AD" clId="Web-{C344D2B9-9361-5AAA-5952-F5B52BEBCEAC}" dt="2022-12-23T15:53:45.477" v="3"/>
          <ac:spMkLst>
            <pc:docMk/>
            <pc:sldMk cId="142988351" sldId="260"/>
            <ac:spMk id="40" creationId="{A101E513-AF74-4E9D-A31F-99664250722D}"/>
          </ac:spMkLst>
        </pc:spChg>
        <pc:spChg chg="add del">
          <ac:chgData name="Alia 20367720" userId="S::alia.20367720@compit.aun.edu.eg::bb530c8b-8e90-4445-bfb8-d5020ecded06" providerId="AD" clId="Web-{C344D2B9-9361-5AAA-5952-F5B52BEBCEAC}" dt="2022-12-23T18:49:49.519" v="1243"/>
          <ac:spMkLst>
            <pc:docMk/>
            <pc:sldMk cId="142988351" sldId="260"/>
            <ac:spMk id="45" creationId="{C5176844-69C3-4F79-BE38-EA5BDDF4FEA4}"/>
          </ac:spMkLst>
        </pc:spChg>
        <pc:spChg chg="add del">
          <ac:chgData name="Alia 20367720" userId="S::alia.20367720@compit.aun.edu.eg::bb530c8b-8e90-4445-bfb8-d5020ecded06" providerId="AD" clId="Web-{C344D2B9-9361-5AAA-5952-F5B52BEBCEAC}" dt="2022-12-23T18:49:49.519" v="1243"/>
          <ac:spMkLst>
            <pc:docMk/>
            <pc:sldMk cId="142988351" sldId="260"/>
            <ac:spMk id="49" creationId="{A101E513-AF74-4E9D-A31F-99664250722D}"/>
          </ac:spMkLst>
        </pc:spChg>
        <pc:spChg chg="add del">
          <ac:chgData name="Alia 20367720" userId="S::alia.20367720@compit.aun.edu.eg::bb530c8b-8e90-4445-bfb8-d5020ecded06" providerId="AD" clId="Web-{C344D2B9-9361-5AAA-5952-F5B52BEBCEAC}" dt="2022-12-23T18:49:49.504" v="1242"/>
          <ac:spMkLst>
            <pc:docMk/>
            <pc:sldMk cId="142988351" sldId="260"/>
            <ac:spMk id="54" creationId="{10C9A191-62EE-4A86-8FF9-6794BC3C58A7}"/>
          </ac:spMkLst>
        </pc:spChg>
        <pc:spChg chg="add del">
          <ac:chgData name="Alia 20367720" userId="S::alia.20367720@compit.aun.edu.eg::bb530c8b-8e90-4445-bfb8-d5020ecded06" providerId="AD" clId="Web-{C344D2B9-9361-5AAA-5952-F5B52BEBCEAC}" dt="2022-12-23T18:49:49.504" v="1242"/>
          <ac:spMkLst>
            <pc:docMk/>
            <pc:sldMk cId="142988351" sldId="260"/>
            <ac:spMk id="56" creationId="{6222F81D-28CB-42CB-9961-602C33F65295}"/>
          </ac:spMkLst>
        </pc:spChg>
        <pc:spChg chg="add del">
          <ac:chgData name="Alia 20367720" userId="S::alia.20367720@compit.aun.edu.eg::bb530c8b-8e90-4445-bfb8-d5020ecded06" providerId="AD" clId="Web-{C344D2B9-9361-5AAA-5952-F5B52BEBCEAC}" dt="2022-12-23T18:49:49.504" v="1242"/>
          <ac:spMkLst>
            <pc:docMk/>
            <pc:sldMk cId="142988351" sldId="260"/>
            <ac:spMk id="60" creationId="{4E75910E-4112-4447-8981-4CA7ACEF94BA}"/>
          </ac:spMkLst>
        </pc:spChg>
        <pc:spChg chg="add">
          <ac:chgData name="Alia 20367720" userId="S::alia.20367720@compit.aun.edu.eg::bb530c8b-8e90-4445-bfb8-d5020ecded06" providerId="AD" clId="Web-{C344D2B9-9361-5AAA-5952-F5B52BEBCEAC}" dt="2022-12-23T18:49:49.519" v="1243"/>
          <ac:spMkLst>
            <pc:docMk/>
            <pc:sldMk cId="142988351" sldId="260"/>
            <ac:spMk id="62" creationId="{C5176844-69C3-4F79-BE38-EA5BDDF4FEA4}"/>
          </ac:spMkLst>
        </pc:spChg>
        <pc:spChg chg="add">
          <ac:chgData name="Alia 20367720" userId="S::alia.20367720@compit.aun.edu.eg::bb530c8b-8e90-4445-bfb8-d5020ecded06" providerId="AD" clId="Web-{C344D2B9-9361-5AAA-5952-F5B52BEBCEAC}" dt="2022-12-23T18:49:49.519" v="1243"/>
          <ac:spMkLst>
            <pc:docMk/>
            <pc:sldMk cId="142988351" sldId="260"/>
            <ac:spMk id="64" creationId="{A101E513-AF74-4E9D-A31F-99664250722D}"/>
          </ac:spMkLst>
        </pc:spChg>
        <pc:picChg chg="mod ord">
          <ac:chgData name="Alia 20367720" userId="S::alia.20367720@compit.aun.edu.eg::bb530c8b-8e90-4445-bfb8-d5020ecded06" providerId="AD" clId="Web-{C344D2B9-9361-5AAA-5952-F5B52BEBCEAC}" dt="2022-12-23T18:49:49.519" v="1243"/>
          <ac:picMkLst>
            <pc:docMk/>
            <pc:sldMk cId="142988351" sldId="260"/>
            <ac:picMk id="5" creationId="{6C419FF7-A089-A107-9F53-34782C5B52C8}"/>
          </ac:picMkLst>
        </pc:picChg>
        <pc:cxnChg chg="del">
          <ac:chgData name="Alia 20367720" userId="S::alia.20367720@compit.aun.edu.eg::bb530c8b-8e90-4445-bfb8-d5020ecded06" providerId="AD" clId="Web-{C344D2B9-9361-5AAA-5952-F5B52BEBCEAC}" dt="2022-12-23T15:53:16.273" v="0"/>
          <ac:cxnSpMkLst>
            <pc:docMk/>
            <pc:sldMk cId="142988351" sldId="260"/>
            <ac:cxnSpMk id="30" creationId="{61A0812C-8DCE-4CA2-904B-A5A5C12CA4F3}"/>
          </ac:cxnSpMkLst>
        </pc:cxnChg>
        <pc:cxnChg chg="add del">
          <ac:chgData name="Alia 20367720" userId="S::alia.20367720@compit.aun.edu.eg::bb530c8b-8e90-4445-bfb8-d5020ecded06" providerId="AD" clId="Web-{C344D2B9-9361-5AAA-5952-F5B52BEBCEAC}" dt="2022-12-23T15:53:45.477" v="3"/>
          <ac:cxnSpMkLst>
            <pc:docMk/>
            <pc:sldMk cId="142988351" sldId="260"/>
            <ac:cxnSpMk id="38" creationId="{33862825-C012-4895-A17E-F3D1F62D89DD}"/>
          </ac:cxnSpMkLst>
        </pc:cxnChg>
        <pc:cxnChg chg="add del">
          <ac:chgData name="Alia 20367720" userId="S::alia.20367720@compit.aun.edu.eg::bb530c8b-8e90-4445-bfb8-d5020ecded06" providerId="AD" clId="Web-{C344D2B9-9361-5AAA-5952-F5B52BEBCEAC}" dt="2022-12-23T18:49:49.519" v="1243"/>
          <ac:cxnSpMkLst>
            <pc:docMk/>
            <pc:sldMk cId="142988351" sldId="260"/>
            <ac:cxnSpMk id="47" creationId="{C1FC086D-39EC-448D-97E7-FF232355AE19}"/>
          </ac:cxnSpMkLst>
        </pc:cxnChg>
        <pc:cxnChg chg="add del">
          <ac:chgData name="Alia 20367720" userId="S::alia.20367720@compit.aun.edu.eg::bb530c8b-8e90-4445-bfb8-d5020ecded06" providerId="AD" clId="Web-{C344D2B9-9361-5AAA-5952-F5B52BEBCEAC}" dt="2022-12-23T18:49:49.504" v="1242"/>
          <ac:cxnSpMkLst>
            <pc:docMk/>
            <pc:sldMk cId="142988351" sldId="260"/>
            <ac:cxnSpMk id="58" creationId="{081E1E49-F752-49CA-BFF6-1303B0A8AA03}"/>
          </ac:cxnSpMkLst>
        </pc:cxnChg>
        <pc:cxnChg chg="add">
          <ac:chgData name="Alia 20367720" userId="S::alia.20367720@compit.aun.edu.eg::bb530c8b-8e90-4445-bfb8-d5020ecded06" providerId="AD" clId="Web-{C344D2B9-9361-5AAA-5952-F5B52BEBCEAC}" dt="2022-12-23T18:49:49.519" v="1243"/>
          <ac:cxnSpMkLst>
            <pc:docMk/>
            <pc:sldMk cId="142988351" sldId="260"/>
            <ac:cxnSpMk id="63" creationId="{33862825-C012-4895-A17E-F3D1F62D89DD}"/>
          </ac:cxnSpMkLst>
        </pc:cxnChg>
      </pc:sldChg>
      <pc:sldChg chg="addSp delSp modSp new mod setBg setClrOvrMap">
        <pc:chgData name="Alia 20367720" userId="S::alia.20367720@compit.aun.edu.eg::bb530c8b-8e90-4445-bfb8-d5020ecded06" providerId="AD" clId="Web-{C344D2B9-9361-5AAA-5952-F5B52BEBCEAC}" dt="2022-12-23T16:34:26.969" v="125" actId="1076"/>
        <pc:sldMkLst>
          <pc:docMk/>
          <pc:sldMk cId="1336796018" sldId="261"/>
        </pc:sldMkLst>
        <pc:spChg chg="mod ord">
          <ac:chgData name="Alia 20367720" userId="S::alia.20367720@compit.aun.edu.eg::bb530c8b-8e90-4445-bfb8-d5020ecded06" providerId="AD" clId="Web-{C344D2B9-9361-5AAA-5952-F5B52BEBCEAC}" dt="2022-12-23T16:32:57.231" v="108"/>
          <ac:spMkLst>
            <pc:docMk/>
            <pc:sldMk cId="1336796018" sldId="261"/>
            <ac:spMk id="2" creationId="{FCD2FEC3-3B2E-F98F-CA1B-F9A5424EFF59}"/>
          </ac:spMkLst>
        </pc:spChg>
        <pc:spChg chg="mod ord">
          <ac:chgData name="Alia 20367720" userId="S::alia.20367720@compit.aun.edu.eg::bb530c8b-8e90-4445-bfb8-d5020ecded06" providerId="AD" clId="Web-{C344D2B9-9361-5AAA-5952-F5B52BEBCEAC}" dt="2022-12-23T16:34:17.172" v="124" actId="20577"/>
          <ac:spMkLst>
            <pc:docMk/>
            <pc:sldMk cId="1336796018" sldId="261"/>
            <ac:spMk id="3" creationId="{117573C1-C4E9-ECD6-56BD-62EAAF416024}"/>
          </ac:spMkLst>
        </pc:spChg>
        <pc:spChg chg="add del">
          <ac:chgData name="Alia 20367720" userId="S::alia.20367720@compit.aun.edu.eg::bb530c8b-8e90-4445-bfb8-d5020ecded06" providerId="AD" clId="Web-{C344D2B9-9361-5AAA-5952-F5B52BEBCEAC}" dt="2022-12-23T16:25:58.840" v="22"/>
          <ac:spMkLst>
            <pc:docMk/>
            <pc:sldMk cId="1336796018" sldId="261"/>
            <ac:spMk id="8" creationId="{C5176844-69C3-4F79-BE38-EA5BDDF4FEA4}"/>
          </ac:spMkLst>
        </pc:spChg>
        <pc:spChg chg="add del">
          <ac:chgData name="Alia 20367720" userId="S::alia.20367720@compit.aun.edu.eg::bb530c8b-8e90-4445-bfb8-d5020ecded06" providerId="AD" clId="Web-{C344D2B9-9361-5AAA-5952-F5B52BEBCEAC}" dt="2022-12-23T16:25:58.840" v="22"/>
          <ac:spMkLst>
            <pc:docMk/>
            <pc:sldMk cId="1336796018" sldId="261"/>
            <ac:spMk id="10" creationId="{1CF1AAE4-D0BC-430F-A613-7BBAAECA0C2D}"/>
          </ac:spMkLst>
        </pc:spChg>
        <pc:spChg chg="add del">
          <ac:chgData name="Alia 20367720" userId="S::alia.20367720@compit.aun.edu.eg::bb530c8b-8e90-4445-bfb8-d5020ecded06" providerId="AD" clId="Web-{C344D2B9-9361-5AAA-5952-F5B52BEBCEAC}" dt="2022-12-23T16:25:58.840" v="22"/>
          <ac:spMkLst>
            <pc:docMk/>
            <pc:sldMk cId="1336796018" sldId="261"/>
            <ac:spMk id="12" creationId="{A101E513-AF74-4E9D-A31F-99664250722D}"/>
          </ac:spMkLst>
        </pc:spChg>
        <pc:spChg chg="add del">
          <ac:chgData name="Alia 20367720" userId="S::alia.20367720@compit.aun.edu.eg::bb530c8b-8e90-4445-bfb8-d5020ecded06" providerId="AD" clId="Web-{C344D2B9-9361-5AAA-5952-F5B52BEBCEAC}" dt="2022-12-23T16:27:02.592" v="30"/>
          <ac:spMkLst>
            <pc:docMk/>
            <pc:sldMk cId="1336796018" sldId="261"/>
            <ac:spMk id="17" creationId="{C5176844-69C3-4F79-BE38-EA5BDDF4FEA4}"/>
          </ac:spMkLst>
        </pc:spChg>
        <pc:spChg chg="add del">
          <ac:chgData name="Alia 20367720" userId="S::alia.20367720@compit.aun.edu.eg::bb530c8b-8e90-4445-bfb8-d5020ecded06" providerId="AD" clId="Web-{C344D2B9-9361-5AAA-5952-F5B52BEBCEAC}" dt="2022-12-23T16:27:02.592" v="30"/>
          <ac:spMkLst>
            <pc:docMk/>
            <pc:sldMk cId="1336796018" sldId="261"/>
            <ac:spMk id="21" creationId="{A101E513-AF74-4E9D-A31F-99664250722D}"/>
          </ac:spMkLst>
        </pc:spChg>
        <pc:spChg chg="add del">
          <ac:chgData name="Alia 20367720" userId="S::alia.20367720@compit.aun.edu.eg::bb530c8b-8e90-4445-bfb8-d5020ecded06" providerId="AD" clId="Web-{C344D2B9-9361-5AAA-5952-F5B52BEBCEAC}" dt="2022-12-23T16:26:52.561" v="27"/>
          <ac:spMkLst>
            <pc:docMk/>
            <pc:sldMk cId="1336796018" sldId="261"/>
            <ac:spMk id="26" creationId="{C5176844-69C3-4F79-BE38-EA5BDDF4FEA4}"/>
          </ac:spMkLst>
        </pc:spChg>
        <pc:spChg chg="add del">
          <ac:chgData name="Alia 20367720" userId="S::alia.20367720@compit.aun.edu.eg::bb530c8b-8e90-4445-bfb8-d5020ecded06" providerId="AD" clId="Web-{C344D2B9-9361-5AAA-5952-F5B52BEBCEAC}" dt="2022-12-23T16:26:52.561" v="27"/>
          <ac:spMkLst>
            <pc:docMk/>
            <pc:sldMk cId="1336796018" sldId="261"/>
            <ac:spMk id="30" creationId="{A101E513-AF74-4E9D-A31F-99664250722D}"/>
          </ac:spMkLst>
        </pc:spChg>
        <pc:spChg chg="add del">
          <ac:chgData name="Alia 20367720" userId="S::alia.20367720@compit.aun.edu.eg::bb530c8b-8e90-4445-bfb8-d5020ecded06" providerId="AD" clId="Web-{C344D2B9-9361-5AAA-5952-F5B52BEBCEAC}" dt="2022-12-23T16:27:02.592" v="29"/>
          <ac:spMkLst>
            <pc:docMk/>
            <pc:sldMk cId="1336796018" sldId="261"/>
            <ac:spMk id="32" creationId="{C5176844-69C3-4F79-BE38-EA5BDDF4FEA4}"/>
          </ac:spMkLst>
        </pc:spChg>
        <pc:spChg chg="add del">
          <ac:chgData name="Alia 20367720" userId="S::alia.20367720@compit.aun.edu.eg::bb530c8b-8e90-4445-bfb8-d5020ecded06" providerId="AD" clId="Web-{C344D2B9-9361-5AAA-5952-F5B52BEBCEAC}" dt="2022-12-23T16:27:02.592" v="29"/>
          <ac:spMkLst>
            <pc:docMk/>
            <pc:sldMk cId="1336796018" sldId="261"/>
            <ac:spMk id="34" creationId="{A101E513-AF74-4E9D-A31F-99664250722D}"/>
          </ac:spMkLst>
        </pc:spChg>
        <pc:spChg chg="add del">
          <ac:chgData name="Alia 20367720" userId="S::alia.20367720@compit.aun.edu.eg::bb530c8b-8e90-4445-bfb8-d5020ecded06" providerId="AD" clId="Web-{C344D2B9-9361-5AAA-5952-F5B52BEBCEAC}" dt="2022-12-23T16:27:41.203" v="41"/>
          <ac:spMkLst>
            <pc:docMk/>
            <pc:sldMk cId="1336796018" sldId="261"/>
            <ac:spMk id="36" creationId="{C5176844-69C3-4F79-BE38-EA5BDDF4FEA4}"/>
          </ac:spMkLst>
        </pc:spChg>
        <pc:spChg chg="add del">
          <ac:chgData name="Alia 20367720" userId="S::alia.20367720@compit.aun.edu.eg::bb530c8b-8e90-4445-bfb8-d5020ecded06" providerId="AD" clId="Web-{C344D2B9-9361-5AAA-5952-F5B52BEBCEAC}" dt="2022-12-23T16:27:41.203" v="41"/>
          <ac:spMkLst>
            <pc:docMk/>
            <pc:sldMk cId="1336796018" sldId="261"/>
            <ac:spMk id="38" creationId="{A101E513-AF74-4E9D-A31F-99664250722D}"/>
          </ac:spMkLst>
        </pc:spChg>
        <pc:spChg chg="add del">
          <ac:chgData name="Alia 20367720" userId="S::alia.20367720@compit.aun.edu.eg::bb530c8b-8e90-4445-bfb8-d5020ecded06" providerId="AD" clId="Web-{C344D2B9-9361-5AAA-5952-F5B52BEBCEAC}" dt="2022-12-23T16:28:54.394" v="61"/>
          <ac:spMkLst>
            <pc:docMk/>
            <pc:sldMk cId="1336796018" sldId="261"/>
            <ac:spMk id="43" creationId="{C5176844-69C3-4F79-BE38-EA5BDDF4FEA4}"/>
          </ac:spMkLst>
        </pc:spChg>
        <pc:spChg chg="add del">
          <ac:chgData name="Alia 20367720" userId="S::alia.20367720@compit.aun.edu.eg::bb530c8b-8e90-4445-bfb8-d5020ecded06" providerId="AD" clId="Web-{C344D2B9-9361-5AAA-5952-F5B52BEBCEAC}" dt="2022-12-23T16:28:54.394" v="61"/>
          <ac:spMkLst>
            <pc:docMk/>
            <pc:sldMk cId="1336796018" sldId="261"/>
            <ac:spMk id="45" creationId="{41113FF5-9B84-4A89-BF52-EA3C7E01AA3B}"/>
          </ac:spMkLst>
        </pc:spChg>
        <pc:spChg chg="add del">
          <ac:chgData name="Alia 20367720" userId="S::alia.20367720@compit.aun.edu.eg::bb530c8b-8e90-4445-bfb8-d5020ecded06" providerId="AD" clId="Web-{C344D2B9-9361-5AAA-5952-F5B52BEBCEAC}" dt="2022-12-23T16:28:54.394" v="61"/>
          <ac:spMkLst>
            <pc:docMk/>
            <pc:sldMk cId="1336796018" sldId="261"/>
            <ac:spMk id="47" creationId="{A101E513-AF74-4E9D-A31F-99664250722D}"/>
          </ac:spMkLst>
        </pc:spChg>
        <pc:spChg chg="add del">
          <ac:chgData name="Alia 20367720" userId="S::alia.20367720@compit.aun.edu.eg::bb530c8b-8e90-4445-bfb8-d5020ecded06" providerId="AD" clId="Web-{C344D2B9-9361-5AAA-5952-F5B52BEBCEAC}" dt="2022-12-23T16:28:54.378" v="60"/>
          <ac:spMkLst>
            <pc:docMk/>
            <pc:sldMk cId="1336796018" sldId="261"/>
            <ac:spMk id="52" creationId="{C5176844-69C3-4F79-BE38-EA5BDDF4FEA4}"/>
          </ac:spMkLst>
        </pc:spChg>
        <pc:spChg chg="add del">
          <ac:chgData name="Alia 20367720" userId="S::alia.20367720@compit.aun.edu.eg::bb530c8b-8e90-4445-bfb8-d5020ecded06" providerId="AD" clId="Web-{C344D2B9-9361-5AAA-5952-F5B52BEBCEAC}" dt="2022-12-23T16:28:54.378" v="60"/>
          <ac:spMkLst>
            <pc:docMk/>
            <pc:sldMk cId="1336796018" sldId="261"/>
            <ac:spMk id="54" creationId="{41113FF5-9B84-4A89-BF52-EA3C7E01AA3B}"/>
          </ac:spMkLst>
        </pc:spChg>
        <pc:spChg chg="add del">
          <ac:chgData name="Alia 20367720" userId="S::alia.20367720@compit.aun.edu.eg::bb530c8b-8e90-4445-bfb8-d5020ecded06" providerId="AD" clId="Web-{C344D2B9-9361-5AAA-5952-F5B52BEBCEAC}" dt="2022-12-23T16:28:54.378" v="60"/>
          <ac:spMkLst>
            <pc:docMk/>
            <pc:sldMk cId="1336796018" sldId="261"/>
            <ac:spMk id="56" creationId="{A101E513-AF74-4E9D-A31F-99664250722D}"/>
          </ac:spMkLst>
        </pc:spChg>
        <pc:spChg chg="add del">
          <ac:chgData name="Alia 20367720" userId="S::alia.20367720@compit.aun.edu.eg::bb530c8b-8e90-4445-bfb8-d5020ecded06" providerId="AD" clId="Web-{C344D2B9-9361-5AAA-5952-F5B52BEBCEAC}" dt="2022-12-23T16:30:00.709" v="75"/>
          <ac:spMkLst>
            <pc:docMk/>
            <pc:sldMk cId="1336796018" sldId="261"/>
            <ac:spMk id="58" creationId="{C5176844-69C3-4F79-BE38-EA5BDDF4FEA4}"/>
          </ac:spMkLst>
        </pc:spChg>
        <pc:spChg chg="add del">
          <ac:chgData name="Alia 20367720" userId="S::alia.20367720@compit.aun.edu.eg::bb530c8b-8e90-4445-bfb8-d5020ecded06" providerId="AD" clId="Web-{C344D2B9-9361-5AAA-5952-F5B52BEBCEAC}" dt="2022-12-23T16:30:00.709" v="75"/>
          <ac:spMkLst>
            <pc:docMk/>
            <pc:sldMk cId="1336796018" sldId="261"/>
            <ac:spMk id="59" creationId="{5EF13EA1-F66C-4347-AEBF-A5438DF27CF0}"/>
          </ac:spMkLst>
        </pc:spChg>
        <pc:spChg chg="add del">
          <ac:chgData name="Alia 20367720" userId="S::alia.20367720@compit.aun.edu.eg::bb530c8b-8e90-4445-bfb8-d5020ecded06" providerId="AD" clId="Web-{C344D2B9-9361-5AAA-5952-F5B52BEBCEAC}" dt="2022-12-23T16:30:00.709" v="75"/>
          <ac:spMkLst>
            <pc:docMk/>
            <pc:sldMk cId="1336796018" sldId="261"/>
            <ac:spMk id="60" creationId="{A101E513-AF74-4E9D-A31F-99664250722D}"/>
          </ac:spMkLst>
        </pc:spChg>
        <pc:spChg chg="add del">
          <ac:chgData name="Alia 20367720" userId="S::alia.20367720@compit.aun.edu.eg::bb530c8b-8e90-4445-bfb8-d5020ecded06" providerId="AD" clId="Web-{C344D2B9-9361-5AAA-5952-F5B52BEBCEAC}" dt="2022-12-23T16:30:00.709" v="74"/>
          <ac:spMkLst>
            <pc:docMk/>
            <pc:sldMk cId="1336796018" sldId="261"/>
            <ac:spMk id="65" creationId="{C5176844-69C3-4F79-BE38-EA5BDDF4FEA4}"/>
          </ac:spMkLst>
        </pc:spChg>
        <pc:spChg chg="add del">
          <ac:chgData name="Alia 20367720" userId="S::alia.20367720@compit.aun.edu.eg::bb530c8b-8e90-4445-bfb8-d5020ecded06" providerId="AD" clId="Web-{C344D2B9-9361-5AAA-5952-F5B52BEBCEAC}" dt="2022-12-23T16:30:00.709" v="74"/>
          <ac:spMkLst>
            <pc:docMk/>
            <pc:sldMk cId="1336796018" sldId="261"/>
            <ac:spMk id="69" creationId="{A101E513-AF74-4E9D-A31F-99664250722D}"/>
          </ac:spMkLst>
        </pc:spChg>
        <pc:spChg chg="add del">
          <ac:chgData name="Alia 20367720" userId="S::alia.20367720@compit.aun.edu.eg::bb530c8b-8e90-4445-bfb8-d5020ecded06" providerId="AD" clId="Web-{C344D2B9-9361-5AAA-5952-F5B52BEBCEAC}" dt="2022-12-23T16:30:47.273" v="85"/>
          <ac:spMkLst>
            <pc:docMk/>
            <pc:sldMk cId="1336796018" sldId="261"/>
            <ac:spMk id="71" creationId="{C5176844-69C3-4F79-BE38-EA5BDDF4FEA4}"/>
          </ac:spMkLst>
        </pc:spChg>
        <pc:spChg chg="add del">
          <ac:chgData name="Alia 20367720" userId="S::alia.20367720@compit.aun.edu.eg::bb530c8b-8e90-4445-bfb8-d5020ecded06" providerId="AD" clId="Web-{C344D2B9-9361-5AAA-5952-F5B52BEBCEAC}" dt="2022-12-23T16:30:47.273" v="85"/>
          <ac:spMkLst>
            <pc:docMk/>
            <pc:sldMk cId="1336796018" sldId="261"/>
            <ac:spMk id="73" creationId="{A101E513-AF74-4E9D-A31F-99664250722D}"/>
          </ac:spMkLst>
        </pc:spChg>
        <pc:spChg chg="add del">
          <ac:chgData name="Alia 20367720" userId="S::alia.20367720@compit.aun.edu.eg::bb530c8b-8e90-4445-bfb8-d5020ecded06" providerId="AD" clId="Web-{C344D2B9-9361-5AAA-5952-F5B52BEBCEAC}" dt="2022-12-23T16:30:47.273" v="84"/>
          <ac:spMkLst>
            <pc:docMk/>
            <pc:sldMk cId="1336796018" sldId="261"/>
            <ac:spMk id="78" creationId="{10C9A191-62EE-4A86-8FF9-6794BC3C58A7}"/>
          </ac:spMkLst>
        </pc:spChg>
        <pc:spChg chg="add del">
          <ac:chgData name="Alia 20367720" userId="S::alia.20367720@compit.aun.edu.eg::bb530c8b-8e90-4445-bfb8-d5020ecded06" providerId="AD" clId="Web-{C344D2B9-9361-5AAA-5952-F5B52BEBCEAC}" dt="2022-12-23T16:30:47.273" v="84"/>
          <ac:spMkLst>
            <pc:docMk/>
            <pc:sldMk cId="1336796018" sldId="261"/>
            <ac:spMk id="80" creationId="{6222F81D-28CB-42CB-9961-602C33F65295}"/>
          </ac:spMkLst>
        </pc:spChg>
        <pc:spChg chg="add del">
          <ac:chgData name="Alia 20367720" userId="S::alia.20367720@compit.aun.edu.eg::bb530c8b-8e90-4445-bfb8-d5020ecded06" providerId="AD" clId="Web-{C344D2B9-9361-5AAA-5952-F5B52BEBCEAC}" dt="2022-12-23T16:30:47.273" v="84"/>
          <ac:spMkLst>
            <pc:docMk/>
            <pc:sldMk cId="1336796018" sldId="261"/>
            <ac:spMk id="84" creationId="{4E75910E-4112-4447-8981-4CA7ACEF94BA}"/>
          </ac:spMkLst>
        </pc:spChg>
        <pc:spChg chg="add del">
          <ac:chgData name="Alia 20367720" userId="S::alia.20367720@compit.aun.edu.eg::bb530c8b-8e90-4445-bfb8-d5020ecded06" providerId="AD" clId="Web-{C344D2B9-9361-5AAA-5952-F5B52BEBCEAC}" dt="2022-12-23T16:32:09.214" v="100"/>
          <ac:spMkLst>
            <pc:docMk/>
            <pc:sldMk cId="1336796018" sldId="261"/>
            <ac:spMk id="86" creationId="{C5176844-69C3-4F79-BE38-EA5BDDF4FEA4}"/>
          </ac:spMkLst>
        </pc:spChg>
        <pc:spChg chg="add del">
          <ac:chgData name="Alia 20367720" userId="S::alia.20367720@compit.aun.edu.eg::bb530c8b-8e90-4445-bfb8-d5020ecded06" providerId="AD" clId="Web-{C344D2B9-9361-5AAA-5952-F5B52BEBCEAC}" dt="2022-12-23T16:32:09.214" v="100"/>
          <ac:spMkLst>
            <pc:docMk/>
            <pc:sldMk cId="1336796018" sldId="261"/>
            <ac:spMk id="87" creationId="{A101E513-AF74-4E9D-A31F-99664250722D}"/>
          </ac:spMkLst>
        </pc:spChg>
        <pc:spChg chg="add del">
          <ac:chgData name="Alia 20367720" userId="S::alia.20367720@compit.aun.edu.eg::bb530c8b-8e90-4445-bfb8-d5020ecded06" providerId="AD" clId="Web-{C344D2B9-9361-5AAA-5952-F5B52BEBCEAC}" dt="2022-12-23T16:32:09.214" v="100"/>
          <ac:spMkLst>
            <pc:docMk/>
            <pc:sldMk cId="1336796018" sldId="261"/>
            <ac:spMk id="88" creationId="{41113FF5-9B84-4A89-BF52-EA3C7E01AA3B}"/>
          </ac:spMkLst>
        </pc:spChg>
        <pc:spChg chg="add del">
          <ac:chgData name="Alia 20367720" userId="S::alia.20367720@compit.aun.edu.eg::bb530c8b-8e90-4445-bfb8-d5020ecded06" providerId="AD" clId="Web-{C344D2B9-9361-5AAA-5952-F5B52BEBCEAC}" dt="2022-12-23T16:32:09.214" v="99"/>
          <ac:spMkLst>
            <pc:docMk/>
            <pc:sldMk cId="1336796018" sldId="261"/>
            <ac:spMk id="93" creationId="{C5176844-69C3-4F79-BE38-EA5BDDF4FEA4}"/>
          </ac:spMkLst>
        </pc:spChg>
        <pc:spChg chg="add del">
          <ac:chgData name="Alia 20367720" userId="S::alia.20367720@compit.aun.edu.eg::bb530c8b-8e90-4445-bfb8-d5020ecded06" providerId="AD" clId="Web-{C344D2B9-9361-5AAA-5952-F5B52BEBCEAC}" dt="2022-12-23T16:32:09.214" v="99"/>
          <ac:spMkLst>
            <pc:docMk/>
            <pc:sldMk cId="1336796018" sldId="261"/>
            <ac:spMk id="97" creationId="{A101E513-AF74-4E9D-A31F-99664250722D}"/>
          </ac:spMkLst>
        </pc:spChg>
        <pc:spChg chg="add del">
          <ac:chgData name="Alia 20367720" userId="S::alia.20367720@compit.aun.edu.eg::bb530c8b-8e90-4445-bfb8-d5020ecded06" providerId="AD" clId="Web-{C344D2B9-9361-5AAA-5952-F5B52BEBCEAC}" dt="2022-12-23T16:32:35.183" v="107"/>
          <ac:spMkLst>
            <pc:docMk/>
            <pc:sldMk cId="1336796018" sldId="261"/>
            <ac:spMk id="99" creationId="{C5176844-69C3-4F79-BE38-EA5BDDF4FEA4}"/>
          </ac:spMkLst>
        </pc:spChg>
        <pc:spChg chg="add del">
          <ac:chgData name="Alia 20367720" userId="S::alia.20367720@compit.aun.edu.eg::bb530c8b-8e90-4445-bfb8-d5020ecded06" providerId="AD" clId="Web-{C344D2B9-9361-5AAA-5952-F5B52BEBCEAC}" dt="2022-12-23T16:32:35.183" v="107"/>
          <ac:spMkLst>
            <pc:docMk/>
            <pc:sldMk cId="1336796018" sldId="261"/>
            <ac:spMk id="100" creationId="{5EF13EA1-F66C-4347-AEBF-A5438DF27CF0}"/>
          </ac:spMkLst>
        </pc:spChg>
        <pc:spChg chg="add del">
          <ac:chgData name="Alia 20367720" userId="S::alia.20367720@compit.aun.edu.eg::bb530c8b-8e90-4445-bfb8-d5020ecded06" providerId="AD" clId="Web-{C344D2B9-9361-5AAA-5952-F5B52BEBCEAC}" dt="2022-12-23T16:32:35.183" v="107"/>
          <ac:spMkLst>
            <pc:docMk/>
            <pc:sldMk cId="1336796018" sldId="261"/>
            <ac:spMk id="101" creationId="{A101E513-AF74-4E9D-A31F-99664250722D}"/>
          </ac:spMkLst>
        </pc:spChg>
        <pc:spChg chg="add del">
          <ac:chgData name="Alia 20367720" userId="S::alia.20367720@compit.aun.edu.eg::bb530c8b-8e90-4445-bfb8-d5020ecded06" providerId="AD" clId="Web-{C344D2B9-9361-5AAA-5952-F5B52BEBCEAC}" dt="2022-12-23T16:32:57.231" v="108"/>
          <ac:spMkLst>
            <pc:docMk/>
            <pc:sldMk cId="1336796018" sldId="261"/>
            <ac:spMk id="106" creationId="{C5176844-69C3-4F79-BE38-EA5BDDF4FEA4}"/>
          </ac:spMkLst>
        </pc:spChg>
        <pc:spChg chg="add del">
          <ac:chgData name="Alia 20367720" userId="S::alia.20367720@compit.aun.edu.eg::bb530c8b-8e90-4445-bfb8-d5020ecded06" providerId="AD" clId="Web-{C344D2B9-9361-5AAA-5952-F5B52BEBCEAC}" dt="2022-12-23T16:32:57.231" v="108"/>
          <ac:spMkLst>
            <pc:docMk/>
            <pc:sldMk cId="1336796018" sldId="261"/>
            <ac:spMk id="110" creationId="{A101E513-AF74-4E9D-A31F-99664250722D}"/>
          </ac:spMkLst>
        </pc:spChg>
        <pc:spChg chg="add">
          <ac:chgData name="Alia 20367720" userId="S::alia.20367720@compit.aun.edu.eg::bb530c8b-8e90-4445-bfb8-d5020ecded06" providerId="AD" clId="Web-{C344D2B9-9361-5AAA-5952-F5B52BEBCEAC}" dt="2022-12-23T16:32:57.231" v="108"/>
          <ac:spMkLst>
            <pc:docMk/>
            <pc:sldMk cId="1336796018" sldId="261"/>
            <ac:spMk id="115" creationId="{C5176844-69C3-4F79-BE38-EA5BDDF4FEA4}"/>
          </ac:spMkLst>
        </pc:spChg>
        <pc:spChg chg="add">
          <ac:chgData name="Alia 20367720" userId="S::alia.20367720@compit.aun.edu.eg::bb530c8b-8e90-4445-bfb8-d5020ecded06" providerId="AD" clId="Web-{C344D2B9-9361-5AAA-5952-F5B52BEBCEAC}" dt="2022-12-23T16:32:57.231" v="108"/>
          <ac:spMkLst>
            <pc:docMk/>
            <pc:sldMk cId="1336796018" sldId="261"/>
            <ac:spMk id="117" creationId="{41113FF5-9B84-4A89-BF52-EA3C7E01AA3B}"/>
          </ac:spMkLst>
        </pc:spChg>
        <pc:spChg chg="add">
          <ac:chgData name="Alia 20367720" userId="S::alia.20367720@compit.aun.edu.eg::bb530c8b-8e90-4445-bfb8-d5020ecded06" providerId="AD" clId="Web-{C344D2B9-9361-5AAA-5952-F5B52BEBCEAC}" dt="2022-12-23T16:32:57.231" v="108"/>
          <ac:spMkLst>
            <pc:docMk/>
            <pc:sldMk cId="1336796018" sldId="261"/>
            <ac:spMk id="119" creationId="{A101E513-AF74-4E9D-A31F-99664250722D}"/>
          </ac:spMkLst>
        </pc:spChg>
        <pc:picChg chg="add del mod">
          <ac:chgData name="Alia 20367720" userId="S::alia.20367720@compit.aun.edu.eg::bb530c8b-8e90-4445-bfb8-d5020ecded06" providerId="AD" clId="Web-{C344D2B9-9361-5AAA-5952-F5B52BEBCEAC}" dt="2022-12-23T16:26:38.217" v="23"/>
          <ac:picMkLst>
            <pc:docMk/>
            <pc:sldMk cId="1336796018" sldId="261"/>
            <ac:picMk id="4" creationId="{D91D6188-69C5-6C94-C160-A98045C7A982}"/>
          </ac:picMkLst>
        </pc:picChg>
        <pc:picChg chg="add del mod ord">
          <ac:chgData name="Alia 20367720" userId="S::alia.20367720@compit.aun.edu.eg::bb530c8b-8e90-4445-bfb8-d5020ecded06" providerId="AD" clId="Web-{C344D2B9-9361-5AAA-5952-F5B52BEBCEAC}" dt="2022-12-23T16:31:26.243" v="95"/>
          <ac:picMkLst>
            <pc:docMk/>
            <pc:sldMk cId="1336796018" sldId="261"/>
            <ac:picMk id="5" creationId="{7BE4FDBE-AB4F-55CF-A887-81F998C94435}"/>
          </ac:picMkLst>
        </pc:picChg>
        <pc:picChg chg="add mod ord">
          <ac:chgData name="Alia 20367720" userId="S::alia.20367720@compit.aun.edu.eg::bb530c8b-8e90-4445-bfb8-d5020ecded06" providerId="AD" clId="Web-{C344D2B9-9361-5AAA-5952-F5B52BEBCEAC}" dt="2022-12-23T16:34:26.969" v="125" actId="1076"/>
          <ac:picMkLst>
            <pc:docMk/>
            <pc:sldMk cId="1336796018" sldId="261"/>
            <ac:picMk id="6" creationId="{27DAECE1-2FC0-5FF8-4515-CE4CCE95CCAE}"/>
          </ac:picMkLst>
        </pc:picChg>
        <pc:cxnChg chg="add del">
          <ac:chgData name="Alia 20367720" userId="S::alia.20367720@compit.aun.edu.eg::bb530c8b-8e90-4445-bfb8-d5020ecded06" providerId="AD" clId="Web-{C344D2B9-9361-5AAA-5952-F5B52BEBCEAC}" dt="2022-12-23T16:27:02.592" v="30"/>
          <ac:cxnSpMkLst>
            <pc:docMk/>
            <pc:sldMk cId="1336796018" sldId="261"/>
            <ac:cxnSpMk id="19" creationId="{61A0812C-8DCE-4CA2-904B-A5A5C12CA4F3}"/>
          </ac:cxnSpMkLst>
        </pc:cxnChg>
        <pc:cxnChg chg="add del">
          <ac:chgData name="Alia 20367720" userId="S::alia.20367720@compit.aun.edu.eg::bb530c8b-8e90-4445-bfb8-d5020ecded06" providerId="AD" clId="Web-{C344D2B9-9361-5AAA-5952-F5B52BEBCEAC}" dt="2022-12-23T16:26:52.561" v="27"/>
          <ac:cxnSpMkLst>
            <pc:docMk/>
            <pc:sldMk cId="1336796018" sldId="261"/>
            <ac:cxnSpMk id="28" creationId="{61A0812C-8DCE-4CA2-904B-A5A5C12CA4F3}"/>
          </ac:cxnSpMkLst>
        </pc:cxnChg>
        <pc:cxnChg chg="add del">
          <ac:chgData name="Alia 20367720" userId="S::alia.20367720@compit.aun.edu.eg::bb530c8b-8e90-4445-bfb8-d5020ecded06" providerId="AD" clId="Web-{C344D2B9-9361-5AAA-5952-F5B52BEBCEAC}" dt="2022-12-23T16:27:02.592" v="29"/>
          <ac:cxnSpMkLst>
            <pc:docMk/>
            <pc:sldMk cId="1336796018" sldId="261"/>
            <ac:cxnSpMk id="33" creationId="{4D5E13B1-3A31-47C7-8474-7A3DE600680D}"/>
          </ac:cxnSpMkLst>
        </pc:cxnChg>
        <pc:cxnChg chg="add del">
          <ac:chgData name="Alia 20367720" userId="S::alia.20367720@compit.aun.edu.eg::bb530c8b-8e90-4445-bfb8-d5020ecded06" providerId="AD" clId="Web-{C344D2B9-9361-5AAA-5952-F5B52BEBCEAC}" dt="2022-12-23T16:27:41.203" v="41"/>
          <ac:cxnSpMkLst>
            <pc:docMk/>
            <pc:sldMk cId="1336796018" sldId="261"/>
            <ac:cxnSpMk id="37" creationId="{61A0812C-8DCE-4CA2-904B-A5A5C12CA4F3}"/>
          </ac:cxnSpMkLst>
        </pc:cxnChg>
        <pc:cxnChg chg="add del">
          <ac:chgData name="Alia 20367720" userId="S::alia.20367720@compit.aun.edu.eg::bb530c8b-8e90-4445-bfb8-d5020ecded06" providerId="AD" clId="Web-{C344D2B9-9361-5AAA-5952-F5B52BEBCEAC}" dt="2022-12-23T16:30:00.709" v="74"/>
          <ac:cxnSpMkLst>
            <pc:docMk/>
            <pc:sldMk cId="1336796018" sldId="261"/>
            <ac:cxnSpMk id="67" creationId="{46426F42-1B96-487D-B989-3144B87268CB}"/>
          </ac:cxnSpMkLst>
        </pc:cxnChg>
        <pc:cxnChg chg="add del">
          <ac:chgData name="Alia 20367720" userId="S::alia.20367720@compit.aun.edu.eg::bb530c8b-8e90-4445-bfb8-d5020ecded06" providerId="AD" clId="Web-{C344D2B9-9361-5AAA-5952-F5B52BEBCEAC}" dt="2022-12-23T16:30:47.273" v="85"/>
          <ac:cxnSpMkLst>
            <pc:docMk/>
            <pc:sldMk cId="1336796018" sldId="261"/>
            <ac:cxnSpMk id="72" creationId="{4D5E13B1-3A31-47C7-8474-7A3DE600680D}"/>
          </ac:cxnSpMkLst>
        </pc:cxnChg>
        <pc:cxnChg chg="add del">
          <ac:chgData name="Alia 20367720" userId="S::alia.20367720@compit.aun.edu.eg::bb530c8b-8e90-4445-bfb8-d5020ecded06" providerId="AD" clId="Web-{C344D2B9-9361-5AAA-5952-F5B52BEBCEAC}" dt="2022-12-23T16:30:47.273" v="84"/>
          <ac:cxnSpMkLst>
            <pc:docMk/>
            <pc:sldMk cId="1336796018" sldId="261"/>
            <ac:cxnSpMk id="82" creationId="{081E1E49-F752-49CA-BFF6-1303B0A8AA03}"/>
          </ac:cxnSpMkLst>
        </pc:cxnChg>
        <pc:cxnChg chg="add del">
          <ac:chgData name="Alia 20367720" userId="S::alia.20367720@compit.aun.edu.eg::bb530c8b-8e90-4445-bfb8-d5020ecded06" providerId="AD" clId="Web-{C344D2B9-9361-5AAA-5952-F5B52BEBCEAC}" dt="2022-12-23T16:32:09.214" v="99"/>
          <ac:cxnSpMkLst>
            <pc:docMk/>
            <pc:sldMk cId="1336796018" sldId="261"/>
            <ac:cxnSpMk id="95" creationId="{61A0812C-8DCE-4CA2-904B-A5A5C12CA4F3}"/>
          </ac:cxnSpMkLst>
        </pc:cxnChg>
        <pc:cxnChg chg="add del">
          <ac:chgData name="Alia 20367720" userId="S::alia.20367720@compit.aun.edu.eg::bb530c8b-8e90-4445-bfb8-d5020ecded06" providerId="AD" clId="Web-{C344D2B9-9361-5AAA-5952-F5B52BEBCEAC}" dt="2022-12-23T16:32:57.231" v="108"/>
          <ac:cxnSpMkLst>
            <pc:docMk/>
            <pc:sldMk cId="1336796018" sldId="261"/>
            <ac:cxnSpMk id="108" creationId="{61A0812C-8DCE-4CA2-904B-A5A5C12CA4F3}"/>
          </ac:cxnSpMkLst>
        </pc:cxnChg>
      </pc:sldChg>
      <pc:sldChg chg="addSp delSp modSp add replId">
        <pc:chgData name="Alia 20367720" userId="S::alia.20367720@compit.aun.edu.eg::bb530c8b-8e90-4445-bfb8-d5020ecded06" providerId="AD" clId="Web-{C344D2B9-9361-5AAA-5952-F5B52BEBCEAC}" dt="2022-12-23T18:57:15.249" v="1324" actId="20577"/>
        <pc:sldMkLst>
          <pc:docMk/>
          <pc:sldMk cId="726751824" sldId="262"/>
        </pc:sldMkLst>
        <pc:spChg chg="mod">
          <ac:chgData name="Alia 20367720" userId="S::alia.20367720@compit.aun.edu.eg::bb530c8b-8e90-4445-bfb8-d5020ecded06" providerId="AD" clId="Web-{C344D2B9-9361-5AAA-5952-F5B52BEBCEAC}" dt="2022-12-23T18:55:40.950" v="1299" actId="20577"/>
          <ac:spMkLst>
            <pc:docMk/>
            <pc:sldMk cId="726751824" sldId="262"/>
            <ac:spMk id="3" creationId="{0B4E3294-E1C9-E0F6-7259-37753AF460E7}"/>
          </ac:spMkLst>
        </pc:spChg>
        <pc:spChg chg="add mod">
          <ac:chgData name="Alia 20367720" userId="S::alia.20367720@compit.aun.edu.eg::bb530c8b-8e90-4445-bfb8-d5020ecded06" providerId="AD" clId="Web-{C344D2B9-9361-5AAA-5952-F5B52BEBCEAC}" dt="2022-12-23T16:43:37.009" v="263" actId="20577"/>
          <ac:spMkLst>
            <pc:docMk/>
            <pc:sldMk cId="726751824" sldId="262"/>
            <ac:spMk id="7" creationId="{85C999EF-342C-E188-4096-DDED0A9A3F4E}"/>
          </ac:spMkLst>
        </pc:spChg>
        <pc:spChg chg="add mod">
          <ac:chgData name="Alia 20367720" userId="S::alia.20367720@compit.aun.edu.eg::bb530c8b-8e90-4445-bfb8-d5020ecded06" providerId="AD" clId="Web-{C344D2B9-9361-5AAA-5952-F5B52BEBCEAC}" dt="2022-12-23T18:57:15.249" v="1324" actId="20577"/>
          <ac:spMkLst>
            <pc:docMk/>
            <pc:sldMk cId="726751824" sldId="262"/>
            <ac:spMk id="8" creationId="{C8C59D45-A6A7-790D-8350-FDC994639B4D}"/>
          </ac:spMkLst>
        </pc:spChg>
        <pc:picChg chg="add del mod">
          <ac:chgData name="Alia 20367720" userId="S::alia.20367720@compit.aun.edu.eg::bb530c8b-8e90-4445-bfb8-d5020ecded06" providerId="AD" clId="Web-{C344D2B9-9361-5AAA-5952-F5B52BEBCEAC}" dt="2022-12-23T16:42:16.209" v="246"/>
          <ac:picMkLst>
            <pc:docMk/>
            <pc:sldMk cId="726751824" sldId="262"/>
            <ac:picMk id="4" creationId="{A108A8E4-FB6B-9544-9C81-6A802DFE267A}"/>
          </ac:picMkLst>
        </pc:picChg>
        <pc:picChg chg="add del mod">
          <ac:chgData name="Alia 20367720" userId="S::alia.20367720@compit.aun.edu.eg::bb530c8b-8e90-4445-bfb8-d5020ecded06" providerId="AD" clId="Web-{C344D2B9-9361-5AAA-5952-F5B52BEBCEAC}" dt="2022-12-23T16:42:12.443" v="245"/>
          <ac:picMkLst>
            <pc:docMk/>
            <pc:sldMk cId="726751824" sldId="262"/>
            <ac:picMk id="6" creationId="{084ECDB0-5191-C33A-42B0-C2EAFB586116}"/>
          </ac:picMkLst>
        </pc:picChg>
      </pc:sldChg>
      <pc:sldChg chg="addSp delSp modSp new mod setBg addAnim">
        <pc:chgData name="Alia 20367720" userId="S::alia.20367720@compit.aun.edu.eg::bb530c8b-8e90-4445-bfb8-d5020ecded06" providerId="AD" clId="Web-{C344D2B9-9361-5AAA-5952-F5B52BEBCEAC}" dt="2022-12-23T16:58:28.299" v="385" actId="20577"/>
        <pc:sldMkLst>
          <pc:docMk/>
          <pc:sldMk cId="491017794" sldId="263"/>
        </pc:sldMkLst>
        <pc:spChg chg="mod">
          <ac:chgData name="Alia 20367720" userId="S::alia.20367720@compit.aun.edu.eg::bb530c8b-8e90-4445-bfb8-d5020ecded06" providerId="AD" clId="Web-{C344D2B9-9361-5AAA-5952-F5B52BEBCEAC}" dt="2022-12-23T16:58:28.299" v="385" actId="20577"/>
          <ac:spMkLst>
            <pc:docMk/>
            <pc:sldMk cId="491017794" sldId="263"/>
            <ac:spMk id="2" creationId="{73A42933-1B5A-EB41-50CA-4B60C1978AB7}"/>
          </ac:spMkLst>
        </pc:spChg>
        <pc:spChg chg="del mod">
          <ac:chgData name="Alia 20367720" userId="S::alia.20367720@compit.aun.edu.eg::bb530c8b-8e90-4445-bfb8-d5020ecded06" providerId="AD" clId="Web-{C344D2B9-9361-5AAA-5952-F5B52BEBCEAC}" dt="2022-12-23T16:51:18.683" v="274"/>
          <ac:spMkLst>
            <pc:docMk/>
            <pc:sldMk cId="491017794" sldId="263"/>
            <ac:spMk id="3" creationId="{D15EB53C-7C0F-7D65-6896-7244FCBEC019}"/>
          </ac:spMkLst>
        </pc:spChg>
        <pc:spChg chg="add del">
          <ac:chgData name="Alia 20367720" userId="S::alia.20367720@compit.aun.edu.eg::bb530c8b-8e90-4445-bfb8-d5020ecded06" providerId="AD" clId="Web-{C344D2B9-9361-5AAA-5952-F5B52BEBCEAC}" dt="2022-12-23T16:50:58.463" v="271"/>
          <ac:spMkLst>
            <pc:docMk/>
            <pc:sldMk cId="491017794" sldId="263"/>
            <ac:spMk id="8" creationId="{C5176844-69C3-4F79-BE38-EA5BDDF4FEA4}"/>
          </ac:spMkLst>
        </pc:spChg>
        <pc:spChg chg="add del">
          <ac:chgData name="Alia 20367720" userId="S::alia.20367720@compit.aun.edu.eg::bb530c8b-8e90-4445-bfb8-d5020ecded06" providerId="AD" clId="Web-{C344D2B9-9361-5AAA-5952-F5B52BEBCEAC}" dt="2022-12-23T16:50:58.463" v="271"/>
          <ac:spMkLst>
            <pc:docMk/>
            <pc:sldMk cId="491017794" sldId="263"/>
            <ac:spMk id="10" creationId="{1CF1AAE4-D0BC-430F-A613-7BBAAECA0C2D}"/>
          </ac:spMkLst>
        </pc:spChg>
        <pc:spChg chg="add del">
          <ac:chgData name="Alia 20367720" userId="S::alia.20367720@compit.aun.edu.eg::bb530c8b-8e90-4445-bfb8-d5020ecded06" providerId="AD" clId="Web-{C344D2B9-9361-5AAA-5952-F5B52BEBCEAC}" dt="2022-12-23T16:50:58.463" v="271"/>
          <ac:spMkLst>
            <pc:docMk/>
            <pc:sldMk cId="491017794" sldId="263"/>
            <ac:spMk id="12" creationId="{A101E513-AF74-4E9D-A31F-99664250722D}"/>
          </ac:spMkLst>
        </pc:spChg>
        <pc:spChg chg="add del">
          <ac:chgData name="Alia 20367720" userId="S::alia.20367720@compit.aun.edu.eg::bb530c8b-8e90-4445-bfb8-d5020ecded06" providerId="AD" clId="Web-{C344D2B9-9361-5AAA-5952-F5B52BEBCEAC}" dt="2022-12-23T16:51:18.683" v="273"/>
          <ac:spMkLst>
            <pc:docMk/>
            <pc:sldMk cId="491017794" sldId="263"/>
            <ac:spMk id="14" creationId="{C5176844-69C3-4F79-BE38-EA5BDDF4FEA4}"/>
          </ac:spMkLst>
        </pc:spChg>
        <pc:spChg chg="add del">
          <ac:chgData name="Alia 20367720" userId="S::alia.20367720@compit.aun.edu.eg::bb530c8b-8e90-4445-bfb8-d5020ecded06" providerId="AD" clId="Web-{C344D2B9-9361-5AAA-5952-F5B52BEBCEAC}" dt="2022-12-23T16:51:18.683" v="273"/>
          <ac:spMkLst>
            <pc:docMk/>
            <pc:sldMk cId="491017794" sldId="263"/>
            <ac:spMk id="16" creationId="{A101E513-AF74-4E9D-A31F-99664250722D}"/>
          </ac:spMkLst>
        </pc:spChg>
        <pc:spChg chg="add del">
          <ac:chgData name="Alia 20367720" userId="S::alia.20367720@compit.aun.edu.eg::bb530c8b-8e90-4445-bfb8-d5020ecded06" providerId="AD" clId="Web-{C344D2B9-9361-5AAA-5952-F5B52BEBCEAC}" dt="2022-12-23T16:52:39.927" v="311"/>
          <ac:spMkLst>
            <pc:docMk/>
            <pc:sldMk cId="491017794" sldId="263"/>
            <ac:spMk id="18" creationId="{DD4C4B28-6B4B-4445-8535-F516D74E4AA9}"/>
          </ac:spMkLst>
        </pc:spChg>
        <pc:spChg chg="add del">
          <ac:chgData name="Alia 20367720" userId="S::alia.20367720@compit.aun.edu.eg::bb530c8b-8e90-4445-bfb8-d5020ecded06" providerId="AD" clId="Web-{C344D2B9-9361-5AAA-5952-F5B52BEBCEAC}" dt="2022-12-23T16:52:39.927" v="311"/>
          <ac:spMkLst>
            <pc:docMk/>
            <pc:sldMk cId="491017794" sldId="263"/>
            <ac:spMk id="20" creationId="{55B419A7-F817-4767-8CCB-FB0E189C4ACD}"/>
          </ac:spMkLst>
        </pc:spChg>
        <pc:spChg chg="add del">
          <ac:chgData name="Alia 20367720" userId="S::alia.20367720@compit.aun.edu.eg::bb530c8b-8e90-4445-bfb8-d5020ecded06" providerId="AD" clId="Web-{C344D2B9-9361-5AAA-5952-F5B52BEBCEAC}" dt="2022-12-23T16:52:39.927" v="311"/>
          <ac:spMkLst>
            <pc:docMk/>
            <pc:sldMk cId="491017794" sldId="263"/>
            <ac:spMk id="22" creationId="{B3BE00DD-5F52-49B1-A83B-F2E555AC5D05}"/>
          </ac:spMkLst>
        </pc:spChg>
        <pc:spChg chg="add del">
          <ac:chgData name="Alia 20367720" userId="S::alia.20367720@compit.aun.edu.eg::bb530c8b-8e90-4445-bfb8-d5020ecded06" providerId="AD" clId="Web-{C344D2B9-9361-5AAA-5952-F5B52BEBCEAC}" dt="2022-12-23T16:57:05.546" v="372"/>
          <ac:spMkLst>
            <pc:docMk/>
            <pc:sldMk cId="491017794" sldId="263"/>
            <ac:spMk id="28" creationId="{DD4C4B28-6B4B-4445-8535-F516D74E4AA9}"/>
          </ac:spMkLst>
        </pc:spChg>
        <pc:spChg chg="add del">
          <ac:chgData name="Alia 20367720" userId="S::alia.20367720@compit.aun.edu.eg::bb530c8b-8e90-4445-bfb8-d5020ecded06" providerId="AD" clId="Web-{C344D2B9-9361-5AAA-5952-F5B52BEBCEAC}" dt="2022-12-23T16:57:05.546" v="372"/>
          <ac:spMkLst>
            <pc:docMk/>
            <pc:sldMk cId="491017794" sldId="263"/>
            <ac:spMk id="32" creationId="{55B419A7-F817-4767-8CCB-FB0E189C4ACD}"/>
          </ac:spMkLst>
        </pc:spChg>
        <pc:spChg chg="add del">
          <ac:chgData name="Alia 20367720" userId="S::alia.20367720@compit.aun.edu.eg::bb530c8b-8e90-4445-bfb8-d5020ecded06" providerId="AD" clId="Web-{C344D2B9-9361-5AAA-5952-F5B52BEBCEAC}" dt="2022-12-23T16:57:05.546" v="372"/>
          <ac:spMkLst>
            <pc:docMk/>
            <pc:sldMk cId="491017794" sldId="263"/>
            <ac:spMk id="34" creationId="{E00BAC37-2349-41A4-84EA-E79BF409D922}"/>
          </ac:spMkLst>
        </pc:spChg>
        <pc:spChg chg="add del">
          <ac:chgData name="Alia 20367720" userId="S::alia.20367720@compit.aun.edu.eg::bb530c8b-8e90-4445-bfb8-d5020ecded06" providerId="AD" clId="Web-{C344D2B9-9361-5AAA-5952-F5B52BEBCEAC}" dt="2022-12-23T16:57:05.546" v="372"/>
          <ac:spMkLst>
            <pc:docMk/>
            <pc:sldMk cId="491017794" sldId="263"/>
            <ac:spMk id="38" creationId="{7021D92D-08FF-45A6-9109-AC9462C7E8E3}"/>
          </ac:spMkLst>
        </pc:spChg>
        <pc:spChg chg="add del">
          <ac:chgData name="Alia 20367720" userId="S::alia.20367720@compit.aun.edu.eg::bb530c8b-8e90-4445-bfb8-d5020ecded06" providerId="AD" clId="Web-{C344D2B9-9361-5AAA-5952-F5B52BEBCEAC}" dt="2022-12-23T16:57:49.595" v="380"/>
          <ac:spMkLst>
            <pc:docMk/>
            <pc:sldMk cId="491017794" sldId="263"/>
            <ac:spMk id="43" creationId="{DD4C4B28-6B4B-4445-8535-F516D74E4AA9}"/>
          </ac:spMkLst>
        </pc:spChg>
        <pc:spChg chg="add del">
          <ac:chgData name="Alia 20367720" userId="S::alia.20367720@compit.aun.edu.eg::bb530c8b-8e90-4445-bfb8-d5020ecded06" providerId="AD" clId="Web-{C344D2B9-9361-5AAA-5952-F5B52BEBCEAC}" dt="2022-12-23T16:57:49.595" v="380"/>
          <ac:spMkLst>
            <pc:docMk/>
            <pc:sldMk cId="491017794" sldId="263"/>
            <ac:spMk id="47" creationId="{55B419A7-F817-4767-8CCB-FB0E189C4ACD}"/>
          </ac:spMkLst>
        </pc:spChg>
        <pc:spChg chg="add del">
          <ac:chgData name="Alia 20367720" userId="S::alia.20367720@compit.aun.edu.eg::bb530c8b-8e90-4445-bfb8-d5020ecded06" providerId="AD" clId="Web-{C344D2B9-9361-5AAA-5952-F5B52BEBCEAC}" dt="2022-12-23T16:57:49.595" v="380"/>
          <ac:spMkLst>
            <pc:docMk/>
            <pc:sldMk cId="491017794" sldId="263"/>
            <ac:spMk id="49" creationId="{50828E5B-9EDE-4D1D-8C59-333EDC952C98}"/>
          </ac:spMkLst>
        </pc:spChg>
        <pc:spChg chg="add del">
          <ac:chgData name="Alia 20367720" userId="S::alia.20367720@compit.aun.edu.eg::bb530c8b-8e90-4445-bfb8-d5020ecded06" providerId="AD" clId="Web-{C344D2B9-9361-5AAA-5952-F5B52BEBCEAC}" dt="2022-12-23T16:57:49.595" v="380"/>
          <ac:spMkLst>
            <pc:docMk/>
            <pc:sldMk cId="491017794" sldId="263"/>
            <ac:spMk id="53" creationId="{7021D92D-08FF-45A6-9109-AC9462C7E8E3}"/>
          </ac:spMkLst>
        </pc:spChg>
        <pc:spChg chg="add">
          <ac:chgData name="Alia 20367720" userId="S::alia.20367720@compit.aun.edu.eg::bb530c8b-8e90-4445-bfb8-d5020ecded06" providerId="AD" clId="Web-{C344D2B9-9361-5AAA-5952-F5B52BEBCEAC}" dt="2022-12-23T16:57:49.595" v="380"/>
          <ac:spMkLst>
            <pc:docMk/>
            <pc:sldMk cId="491017794" sldId="263"/>
            <ac:spMk id="58" creationId="{DD4C4B28-6B4B-4445-8535-F516D74E4AA9}"/>
          </ac:spMkLst>
        </pc:spChg>
        <pc:spChg chg="add">
          <ac:chgData name="Alia 20367720" userId="S::alia.20367720@compit.aun.edu.eg::bb530c8b-8e90-4445-bfb8-d5020ecded06" providerId="AD" clId="Web-{C344D2B9-9361-5AAA-5952-F5B52BEBCEAC}" dt="2022-12-23T16:57:49.595" v="380"/>
          <ac:spMkLst>
            <pc:docMk/>
            <pc:sldMk cId="491017794" sldId="263"/>
            <ac:spMk id="62" creationId="{55B419A7-F817-4767-8CCB-FB0E189C4ACD}"/>
          </ac:spMkLst>
        </pc:spChg>
        <pc:spChg chg="add">
          <ac:chgData name="Alia 20367720" userId="S::alia.20367720@compit.aun.edu.eg::bb530c8b-8e90-4445-bfb8-d5020ecded06" providerId="AD" clId="Web-{C344D2B9-9361-5AAA-5952-F5B52BEBCEAC}" dt="2022-12-23T16:57:49.595" v="380"/>
          <ac:spMkLst>
            <pc:docMk/>
            <pc:sldMk cId="491017794" sldId="263"/>
            <ac:spMk id="64" creationId="{9FBB9AF1-CE92-475C-A47B-5FC32922B3E9}"/>
          </ac:spMkLst>
        </pc:spChg>
        <pc:spChg chg="add">
          <ac:chgData name="Alia 20367720" userId="S::alia.20367720@compit.aun.edu.eg::bb530c8b-8e90-4445-bfb8-d5020ecded06" providerId="AD" clId="Web-{C344D2B9-9361-5AAA-5952-F5B52BEBCEAC}" dt="2022-12-23T16:57:49.595" v="380"/>
          <ac:spMkLst>
            <pc:docMk/>
            <pc:sldMk cId="491017794" sldId="263"/>
            <ac:spMk id="68" creationId="{7021D92D-08FF-45A6-9109-AC9462C7E8E3}"/>
          </ac:spMkLst>
        </pc:spChg>
        <pc:picChg chg="add mod">
          <ac:chgData name="Alia 20367720" userId="S::alia.20367720@compit.aun.edu.eg::bb530c8b-8e90-4445-bfb8-d5020ecded06" providerId="AD" clId="Web-{C344D2B9-9361-5AAA-5952-F5B52BEBCEAC}" dt="2022-12-23T16:57:05.546" v="372"/>
          <ac:picMkLst>
            <pc:docMk/>
            <pc:sldMk cId="491017794" sldId="263"/>
            <ac:picMk id="24" creationId="{7B7F5A02-47EE-6512-823F-317449FDE50A}"/>
          </ac:picMkLst>
        </pc:picChg>
        <pc:cxnChg chg="add del">
          <ac:chgData name="Alia 20367720" userId="S::alia.20367720@compit.aun.edu.eg::bb530c8b-8e90-4445-bfb8-d5020ecded06" providerId="AD" clId="Web-{C344D2B9-9361-5AAA-5952-F5B52BEBCEAC}" dt="2022-12-23T16:51:18.683" v="273"/>
          <ac:cxnSpMkLst>
            <pc:docMk/>
            <pc:sldMk cId="491017794" sldId="263"/>
            <ac:cxnSpMk id="15" creationId="{33862825-C012-4895-A17E-F3D1F62D89DD}"/>
          </ac:cxnSpMkLst>
        </pc:cxnChg>
        <pc:cxnChg chg="add del">
          <ac:chgData name="Alia 20367720" userId="S::alia.20367720@compit.aun.edu.eg::bb530c8b-8e90-4445-bfb8-d5020ecded06" providerId="AD" clId="Web-{C344D2B9-9361-5AAA-5952-F5B52BEBCEAC}" dt="2022-12-23T16:52:39.927" v="311"/>
          <ac:cxnSpMkLst>
            <pc:docMk/>
            <pc:sldMk cId="491017794" sldId="263"/>
            <ac:cxnSpMk id="19" creationId="{0CB1C732-7193-4253-8746-850D090A6B4E}"/>
          </ac:cxnSpMkLst>
        </pc:cxnChg>
        <pc:cxnChg chg="add del">
          <ac:chgData name="Alia 20367720" userId="S::alia.20367720@compit.aun.edu.eg::bb530c8b-8e90-4445-bfb8-d5020ecded06" providerId="AD" clId="Web-{C344D2B9-9361-5AAA-5952-F5B52BEBCEAC}" dt="2022-12-23T16:52:39.927" v="311"/>
          <ac:cxnSpMkLst>
            <pc:docMk/>
            <pc:sldMk cId="491017794" sldId="263"/>
            <ac:cxnSpMk id="21" creationId="{DE3FB7FD-3883-4AFF-8349-2E3BBDA714EA}"/>
          </ac:cxnSpMkLst>
        </pc:cxnChg>
        <pc:cxnChg chg="add del">
          <ac:chgData name="Alia 20367720" userId="S::alia.20367720@compit.aun.edu.eg::bb530c8b-8e90-4445-bfb8-d5020ecded06" providerId="AD" clId="Web-{C344D2B9-9361-5AAA-5952-F5B52BEBCEAC}" dt="2022-12-23T16:57:05.546" v="372"/>
          <ac:cxnSpMkLst>
            <pc:docMk/>
            <pc:sldMk cId="491017794" sldId="263"/>
            <ac:cxnSpMk id="30" creationId="{0CB1C732-7193-4253-8746-850D090A6B4E}"/>
          </ac:cxnSpMkLst>
        </pc:cxnChg>
        <pc:cxnChg chg="add del">
          <ac:chgData name="Alia 20367720" userId="S::alia.20367720@compit.aun.edu.eg::bb530c8b-8e90-4445-bfb8-d5020ecded06" providerId="AD" clId="Web-{C344D2B9-9361-5AAA-5952-F5B52BEBCEAC}" dt="2022-12-23T16:57:05.546" v="372"/>
          <ac:cxnSpMkLst>
            <pc:docMk/>
            <pc:sldMk cId="491017794" sldId="263"/>
            <ac:cxnSpMk id="36" creationId="{0171B0E8-564E-4AB0-9F02-631F8186CD48}"/>
          </ac:cxnSpMkLst>
        </pc:cxnChg>
        <pc:cxnChg chg="add del">
          <ac:chgData name="Alia 20367720" userId="S::alia.20367720@compit.aun.edu.eg::bb530c8b-8e90-4445-bfb8-d5020ecded06" providerId="AD" clId="Web-{C344D2B9-9361-5AAA-5952-F5B52BEBCEAC}" dt="2022-12-23T16:57:49.595" v="380"/>
          <ac:cxnSpMkLst>
            <pc:docMk/>
            <pc:sldMk cId="491017794" sldId="263"/>
            <ac:cxnSpMk id="45" creationId="{0CB1C732-7193-4253-8746-850D090A6B4E}"/>
          </ac:cxnSpMkLst>
        </pc:cxnChg>
        <pc:cxnChg chg="add del">
          <ac:chgData name="Alia 20367720" userId="S::alia.20367720@compit.aun.edu.eg::bb530c8b-8e90-4445-bfb8-d5020ecded06" providerId="AD" clId="Web-{C344D2B9-9361-5AAA-5952-F5B52BEBCEAC}" dt="2022-12-23T16:57:49.595" v="380"/>
          <ac:cxnSpMkLst>
            <pc:docMk/>
            <pc:sldMk cId="491017794" sldId="263"/>
            <ac:cxnSpMk id="51" creationId="{C56E7048-86CF-445D-8846-414F144FD8DD}"/>
          </ac:cxnSpMkLst>
        </pc:cxnChg>
        <pc:cxnChg chg="add">
          <ac:chgData name="Alia 20367720" userId="S::alia.20367720@compit.aun.edu.eg::bb530c8b-8e90-4445-bfb8-d5020ecded06" providerId="AD" clId="Web-{C344D2B9-9361-5AAA-5952-F5B52BEBCEAC}" dt="2022-12-23T16:57:49.595" v="380"/>
          <ac:cxnSpMkLst>
            <pc:docMk/>
            <pc:sldMk cId="491017794" sldId="263"/>
            <ac:cxnSpMk id="60" creationId="{0CB1C732-7193-4253-8746-850D090A6B4E}"/>
          </ac:cxnSpMkLst>
        </pc:cxnChg>
        <pc:cxnChg chg="add">
          <ac:chgData name="Alia 20367720" userId="S::alia.20367720@compit.aun.edu.eg::bb530c8b-8e90-4445-bfb8-d5020ecded06" providerId="AD" clId="Web-{C344D2B9-9361-5AAA-5952-F5B52BEBCEAC}" dt="2022-12-23T16:57:49.595" v="380"/>
          <ac:cxnSpMkLst>
            <pc:docMk/>
            <pc:sldMk cId="491017794" sldId="263"/>
            <ac:cxnSpMk id="66" creationId="{D81E42A3-743C-4C15-9DA8-93AA9AEBFB17}"/>
          </ac:cxnSpMkLst>
        </pc:cxnChg>
      </pc:sldChg>
      <pc:sldChg chg="addSp delSp modSp new mod setBg">
        <pc:chgData name="Alia 20367720" userId="S::alia.20367720@compit.aun.edu.eg::bb530c8b-8e90-4445-bfb8-d5020ecded06" providerId="AD" clId="Web-{C344D2B9-9361-5AAA-5952-F5B52BEBCEAC}" dt="2022-12-23T18:51:59.991" v="1258" actId="20577"/>
        <pc:sldMkLst>
          <pc:docMk/>
          <pc:sldMk cId="1405857958" sldId="264"/>
        </pc:sldMkLst>
        <pc:spChg chg="mod">
          <ac:chgData name="Alia 20367720" userId="S::alia.20367720@compit.aun.edu.eg::bb530c8b-8e90-4445-bfb8-d5020ecded06" providerId="AD" clId="Web-{C344D2B9-9361-5AAA-5952-F5B52BEBCEAC}" dt="2022-12-23T18:51:59.991" v="1258" actId="20577"/>
          <ac:spMkLst>
            <pc:docMk/>
            <pc:sldMk cId="1405857958" sldId="264"/>
            <ac:spMk id="2" creationId="{767AF90A-09CD-D2DB-5FF2-7EEC1A799D76}"/>
          </ac:spMkLst>
        </pc:spChg>
        <pc:spChg chg="add del">
          <ac:chgData name="Alia 20367720" userId="S::alia.20367720@compit.aun.edu.eg::bb530c8b-8e90-4445-bfb8-d5020ecded06" providerId="AD" clId="Web-{C344D2B9-9361-5AAA-5952-F5B52BEBCEAC}" dt="2022-12-23T16:53:29.710" v="322"/>
          <ac:spMkLst>
            <pc:docMk/>
            <pc:sldMk cId="1405857958" sldId="264"/>
            <ac:spMk id="3" creationId="{C2340D9D-FEF7-7ACB-D0C6-7A1D6F016E04}"/>
          </ac:spMkLst>
        </pc:spChg>
        <pc:spChg chg="add del">
          <ac:chgData name="Alia 20367720" userId="S::alia.20367720@compit.aun.edu.eg::bb530c8b-8e90-4445-bfb8-d5020ecded06" providerId="AD" clId="Web-{C344D2B9-9361-5AAA-5952-F5B52BEBCEAC}" dt="2022-12-23T16:54:41.463" v="345"/>
          <ac:spMkLst>
            <pc:docMk/>
            <pc:sldMk cId="1405857958" sldId="264"/>
            <ac:spMk id="5" creationId="{DD4C4B28-6B4B-4445-8535-F516D74E4AA9}"/>
          </ac:spMkLst>
        </pc:spChg>
        <pc:spChg chg="add del">
          <ac:chgData name="Alia 20367720" userId="S::alia.20367720@compit.aun.edu.eg::bb530c8b-8e90-4445-bfb8-d5020ecded06" providerId="AD" clId="Web-{C344D2B9-9361-5AAA-5952-F5B52BEBCEAC}" dt="2022-12-23T16:54:41.463" v="345"/>
          <ac:spMkLst>
            <pc:docMk/>
            <pc:sldMk cId="1405857958" sldId="264"/>
            <ac:spMk id="7" creationId="{55B419A7-F817-4767-8CCB-FB0E189C4ACD}"/>
          </ac:spMkLst>
        </pc:spChg>
        <pc:spChg chg="add del">
          <ac:chgData name="Alia 20367720" userId="S::alia.20367720@compit.aun.edu.eg::bb530c8b-8e90-4445-bfb8-d5020ecded06" providerId="AD" clId="Web-{C344D2B9-9361-5AAA-5952-F5B52BEBCEAC}" dt="2022-12-23T16:53:23.522" v="318"/>
          <ac:spMkLst>
            <pc:docMk/>
            <pc:sldMk cId="1405857958" sldId="264"/>
            <ac:spMk id="8" creationId="{DD4C4B28-6B4B-4445-8535-F516D74E4AA9}"/>
          </ac:spMkLst>
        </pc:spChg>
        <pc:spChg chg="add del">
          <ac:chgData name="Alia 20367720" userId="S::alia.20367720@compit.aun.edu.eg::bb530c8b-8e90-4445-bfb8-d5020ecded06" providerId="AD" clId="Web-{C344D2B9-9361-5AAA-5952-F5B52BEBCEAC}" dt="2022-12-23T16:54:41.463" v="345"/>
          <ac:spMkLst>
            <pc:docMk/>
            <pc:sldMk cId="1405857958" sldId="264"/>
            <ac:spMk id="11" creationId="{B3BE00DD-5F52-49B1-A83B-F2E555AC5D05}"/>
          </ac:spMkLst>
        </pc:spChg>
        <pc:spChg chg="add del">
          <ac:chgData name="Alia 20367720" userId="S::alia.20367720@compit.aun.edu.eg::bb530c8b-8e90-4445-bfb8-d5020ecded06" providerId="AD" clId="Web-{C344D2B9-9361-5AAA-5952-F5B52BEBCEAC}" dt="2022-12-23T16:53:23.522" v="318"/>
          <ac:spMkLst>
            <pc:docMk/>
            <pc:sldMk cId="1405857958" sldId="264"/>
            <ac:spMk id="12" creationId="{55B419A7-F817-4767-8CCB-FB0E189C4ACD}"/>
          </ac:spMkLst>
        </pc:spChg>
        <pc:spChg chg="add del">
          <ac:chgData name="Alia 20367720" userId="S::alia.20367720@compit.aun.edu.eg::bb530c8b-8e90-4445-bfb8-d5020ecded06" providerId="AD" clId="Web-{C344D2B9-9361-5AAA-5952-F5B52BEBCEAC}" dt="2022-12-23T16:53:23.522" v="318"/>
          <ac:spMkLst>
            <pc:docMk/>
            <pc:sldMk cId="1405857958" sldId="264"/>
            <ac:spMk id="16" creationId="{B3BE00DD-5F52-49B1-A83B-F2E555AC5D05}"/>
          </ac:spMkLst>
        </pc:spChg>
        <pc:spChg chg="add">
          <ac:chgData name="Alia 20367720" userId="S::alia.20367720@compit.aun.edu.eg::bb530c8b-8e90-4445-bfb8-d5020ecded06" providerId="AD" clId="Web-{C344D2B9-9361-5AAA-5952-F5B52BEBCEAC}" dt="2022-12-23T16:54:41.463" v="345"/>
          <ac:spMkLst>
            <pc:docMk/>
            <pc:sldMk cId="1405857958" sldId="264"/>
            <ac:spMk id="17" creationId="{DD4C4B28-6B4B-4445-8535-F516D74E4AA9}"/>
          </ac:spMkLst>
        </pc:spChg>
        <pc:spChg chg="add">
          <ac:chgData name="Alia 20367720" userId="S::alia.20367720@compit.aun.edu.eg::bb530c8b-8e90-4445-bfb8-d5020ecded06" providerId="AD" clId="Web-{C344D2B9-9361-5AAA-5952-F5B52BEBCEAC}" dt="2022-12-23T16:54:41.463" v="345"/>
          <ac:spMkLst>
            <pc:docMk/>
            <pc:sldMk cId="1405857958" sldId="264"/>
            <ac:spMk id="21" creationId="{55B419A7-F817-4767-8CCB-FB0E189C4ACD}"/>
          </ac:spMkLst>
        </pc:spChg>
        <pc:spChg chg="add">
          <ac:chgData name="Alia 20367720" userId="S::alia.20367720@compit.aun.edu.eg::bb530c8b-8e90-4445-bfb8-d5020ecded06" providerId="AD" clId="Web-{C344D2B9-9361-5AAA-5952-F5B52BEBCEAC}" dt="2022-12-23T16:54:41.463" v="345"/>
          <ac:spMkLst>
            <pc:docMk/>
            <pc:sldMk cId="1405857958" sldId="264"/>
            <ac:spMk id="23" creationId="{9FBB9AF1-CE92-475C-A47B-5FC32922B3E9}"/>
          </ac:spMkLst>
        </pc:spChg>
        <pc:spChg chg="add">
          <ac:chgData name="Alia 20367720" userId="S::alia.20367720@compit.aun.edu.eg::bb530c8b-8e90-4445-bfb8-d5020ecded06" providerId="AD" clId="Web-{C344D2B9-9361-5AAA-5952-F5B52BEBCEAC}" dt="2022-12-23T16:54:41.463" v="345"/>
          <ac:spMkLst>
            <pc:docMk/>
            <pc:sldMk cId="1405857958" sldId="264"/>
            <ac:spMk id="27" creationId="{7021D92D-08FF-45A6-9109-AC9462C7E8E3}"/>
          </ac:spMkLst>
        </pc:spChg>
        <pc:picChg chg="add">
          <ac:chgData name="Alia 20367720" userId="S::alia.20367720@compit.aun.edu.eg::bb530c8b-8e90-4445-bfb8-d5020ecded06" providerId="AD" clId="Web-{C344D2B9-9361-5AAA-5952-F5B52BEBCEAC}" dt="2022-12-23T16:54:41.463" v="345"/>
          <ac:picMkLst>
            <pc:docMk/>
            <pc:sldMk cId="1405857958" sldId="264"/>
            <ac:picMk id="13" creationId="{2C63EAFA-6515-ADE4-7FD6-91C699C2F835}"/>
          </ac:picMkLst>
        </pc:picChg>
        <pc:cxnChg chg="add del">
          <ac:chgData name="Alia 20367720" userId="S::alia.20367720@compit.aun.edu.eg::bb530c8b-8e90-4445-bfb8-d5020ecded06" providerId="AD" clId="Web-{C344D2B9-9361-5AAA-5952-F5B52BEBCEAC}" dt="2022-12-23T16:54:41.463" v="345"/>
          <ac:cxnSpMkLst>
            <pc:docMk/>
            <pc:sldMk cId="1405857958" sldId="264"/>
            <ac:cxnSpMk id="6" creationId="{0CB1C732-7193-4253-8746-850D090A6B4E}"/>
          </ac:cxnSpMkLst>
        </pc:cxnChg>
        <pc:cxnChg chg="add del">
          <ac:chgData name="Alia 20367720" userId="S::alia.20367720@compit.aun.edu.eg::bb530c8b-8e90-4445-bfb8-d5020ecded06" providerId="AD" clId="Web-{C344D2B9-9361-5AAA-5952-F5B52BEBCEAC}" dt="2022-12-23T16:54:41.463" v="345"/>
          <ac:cxnSpMkLst>
            <pc:docMk/>
            <pc:sldMk cId="1405857958" sldId="264"/>
            <ac:cxnSpMk id="9" creationId="{DE3FB7FD-3883-4AFF-8349-2E3BBDA714EA}"/>
          </ac:cxnSpMkLst>
        </pc:cxnChg>
        <pc:cxnChg chg="add del">
          <ac:chgData name="Alia 20367720" userId="S::alia.20367720@compit.aun.edu.eg::bb530c8b-8e90-4445-bfb8-d5020ecded06" providerId="AD" clId="Web-{C344D2B9-9361-5AAA-5952-F5B52BEBCEAC}" dt="2022-12-23T16:53:23.522" v="318"/>
          <ac:cxnSpMkLst>
            <pc:docMk/>
            <pc:sldMk cId="1405857958" sldId="264"/>
            <ac:cxnSpMk id="10" creationId="{0CB1C732-7193-4253-8746-850D090A6B4E}"/>
          </ac:cxnSpMkLst>
        </pc:cxnChg>
        <pc:cxnChg chg="add del">
          <ac:chgData name="Alia 20367720" userId="S::alia.20367720@compit.aun.edu.eg::bb530c8b-8e90-4445-bfb8-d5020ecded06" providerId="AD" clId="Web-{C344D2B9-9361-5AAA-5952-F5B52BEBCEAC}" dt="2022-12-23T16:53:23.522" v="318"/>
          <ac:cxnSpMkLst>
            <pc:docMk/>
            <pc:sldMk cId="1405857958" sldId="264"/>
            <ac:cxnSpMk id="14" creationId="{DE3FB7FD-3883-4AFF-8349-2E3BBDA714EA}"/>
          </ac:cxnSpMkLst>
        </pc:cxnChg>
        <pc:cxnChg chg="add">
          <ac:chgData name="Alia 20367720" userId="S::alia.20367720@compit.aun.edu.eg::bb530c8b-8e90-4445-bfb8-d5020ecded06" providerId="AD" clId="Web-{C344D2B9-9361-5AAA-5952-F5B52BEBCEAC}" dt="2022-12-23T16:54:41.463" v="345"/>
          <ac:cxnSpMkLst>
            <pc:docMk/>
            <pc:sldMk cId="1405857958" sldId="264"/>
            <ac:cxnSpMk id="19" creationId="{0CB1C732-7193-4253-8746-850D090A6B4E}"/>
          </ac:cxnSpMkLst>
        </pc:cxnChg>
        <pc:cxnChg chg="add">
          <ac:chgData name="Alia 20367720" userId="S::alia.20367720@compit.aun.edu.eg::bb530c8b-8e90-4445-bfb8-d5020ecded06" providerId="AD" clId="Web-{C344D2B9-9361-5AAA-5952-F5B52BEBCEAC}" dt="2022-12-23T16:54:41.463" v="345"/>
          <ac:cxnSpMkLst>
            <pc:docMk/>
            <pc:sldMk cId="1405857958" sldId="264"/>
            <ac:cxnSpMk id="25" creationId="{D81E42A3-743C-4C15-9DA8-93AA9AEBFB17}"/>
          </ac:cxnSpMkLst>
        </pc:cxnChg>
      </pc:sldChg>
      <pc:sldChg chg="addSp delSp modSp new del mod setBg addAnim">
        <pc:chgData name="Alia 20367720" userId="S::alia.20367720@compit.aun.edu.eg::bb530c8b-8e90-4445-bfb8-d5020ecded06" providerId="AD" clId="Web-{C344D2B9-9361-5AAA-5952-F5B52BEBCEAC}" dt="2022-12-23T18:51:36.241" v="1256"/>
        <pc:sldMkLst>
          <pc:docMk/>
          <pc:sldMk cId="2775378472" sldId="265"/>
        </pc:sldMkLst>
        <pc:spChg chg="mod">
          <ac:chgData name="Alia 20367720" userId="S::alia.20367720@compit.aun.edu.eg::bb530c8b-8e90-4445-bfb8-d5020ecded06" providerId="AD" clId="Web-{C344D2B9-9361-5AAA-5952-F5B52BEBCEAC}" dt="2022-12-23T16:56:48.655" v="371"/>
          <ac:spMkLst>
            <pc:docMk/>
            <pc:sldMk cId="2775378472" sldId="265"/>
            <ac:spMk id="2" creationId="{13E57F50-B91B-1F47-C169-8D5A4F1C8D83}"/>
          </ac:spMkLst>
        </pc:spChg>
        <pc:spChg chg="del">
          <ac:chgData name="Alia 20367720" userId="S::alia.20367720@compit.aun.edu.eg::bb530c8b-8e90-4445-bfb8-d5020ecded06" providerId="AD" clId="Web-{C344D2B9-9361-5AAA-5952-F5B52BEBCEAC}" dt="2022-12-23T16:55:08.807" v="347"/>
          <ac:spMkLst>
            <pc:docMk/>
            <pc:sldMk cId="2775378472" sldId="265"/>
            <ac:spMk id="3" creationId="{7989ACCA-3B01-FD8A-7220-047E4D090640}"/>
          </ac:spMkLst>
        </pc:spChg>
        <pc:spChg chg="add del">
          <ac:chgData name="Alia 20367720" userId="S::alia.20367720@compit.aun.edu.eg::bb530c8b-8e90-4445-bfb8-d5020ecded06" providerId="AD" clId="Web-{C344D2B9-9361-5AAA-5952-F5B52BEBCEAC}" dt="2022-12-23T16:55:36.371" v="367"/>
          <ac:spMkLst>
            <pc:docMk/>
            <pc:sldMk cId="2775378472" sldId="265"/>
            <ac:spMk id="8" creationId="{DD4C4B28-6B4B-4445-8535-F516D74E4AA9}"/>
          </ac:spMkLst>
        </pc:spChg>
        <pc:spChg chg="add del">
          <ac:chgData name="Alia 20367720" userId="S::alia.20367720@compit.aun.edu.eg::bb530c8b-8e90-4445-bfb8-d5020ecded06" providerId="AD" clId="Web-{C344D2B9-9361-5AAA-5952-F5B52BEBCEAC}" dt="2022-12-23T16:55:36.371" v="367"/>
          <ac:spMkLst>
            <pc:docMk/>
            <pc:sldMk cId="2775378472" sldId="265"/>
            <ac:spMk id="12" creationId="{55B419A7-F817-4767-8CCB-FB0E189C4ACD}"/>
          </ac:spMkLst>
        </pc:spChg>
        <pc:spChg chg="add del">
          <ac:chgData name="Alia 20367720" userId="S::alia.20367720@compit.aun.edu.eg::bb530c8b-8e90-4445-bfb8-d5020ecded06" providerId="AD" clId="Web-{C344D2B9-9361-5AAA-5952-F5B52BEBCEAC}" dt="2022-12-23T16:55:36.371" v="367"/>
          <ac:spMkLst>
            <pc:docMk/>
            <pc:sldMk cId="2775378472" sldId="265"/>
            <ac:spMk id="16" creationId="{B3BE00DD-5F52-49B1-A83B-F2E555AC5D05}"/>
          </ac:spMkLst>
        </pc:spChg>
        <pc:spChg chg="add del">
          <ac:chgData name="Alia 20367720" userId="S::alia.20367720@compit.aun.edu.eg::bb530c8b-8e90-4445-bfb8-d5020ecded06" providerId="AD" clId="Web-{C344D2B9-9361-5AAA-5952-F5B52BEBCEAC}" dt="2022-12-23T16:56:48.655" v="371"/>
          <ac:spMkLst>
            <pc:docMk/>
            <pc:sldMk cId="2775378472" sldId="265"/>
            <ac:spMk id="22" creationId="{DD4C4B28-6B4B-4445-8535-F516D74E4AA9}"/>
          </ac:spMkLst>
        </pc:spChg>
        <pc:spChg chg="add del">
          <ac:chgData name="Alia 20367720" userId="S::alia.20367720@compit.aun.edu.eg::bb530c8b-8e90-4445-bfb8-d5020ecded06" providerId="AD" clId="Web-{C344D2B9-9361-5AAA-5952-F5B52BEBCEAC}" dt="2022-12-23T16:56:48.655" v="371"/>
          <ac:spMkLst>
            <pc:docMk/>
            <pc:sldMk cId="2775378472" sldId="265"/>
            <ac:spMk id="26" creationId="{55B419A7-F817-4767-8CCB-FB0E189C4ACD}"/>
          </ac:spMkLst>
        </pc:spChg>
        <pc:spChg chg="add del">
          <ac:chgData name="Alia 20367720" userId="S::alia.20367720@compit.aun.edu.eg::bb530c8b-8e90-4445-bfb8-d5020ecded06" providerId="AD" clId="Web-{C344D2B9-9361-5AAA-5952-F5B52BEBCEAC}" dt="2022-12-23T16:56:48.655" v="371"/>
          <ac:spMkLst>
            <pc:docMk/>
            <pc:sldMk cId="2775378472" sldId="265"/>
            <ac:spMk id="28" creationId="{ADA271CD-3011-4A05-B4A3-80F1794684F2}"/>
          </ac:spMkLst>
        </pc:spChg>
        <pc:spChg chg="add">
          <ac:chgData name="Alia 20367720" userId="S::alia.20367720@compit.aun.edu.eg::bb530c8b-8e90-4445-bfb8-d5020ecded06" providerId="AD" clId="Web-{C344D2B9-9361-5AAA-5952-F5B52BEBCEAC}" dt="2022-12-23T16:56:48.655" v="371"/>
          <ac:spMkLst>
            <pc:docMk/>
            <pc:sldMk cId="2775378472" sldId="265"/>
            <ac:spMk id="33" creationId="{DD4C4B28-6B4B-4445-8535-F516D74E4AA9}"/>
          </ac:spMkLst>
        </pc:spChg>
        <pc:spChg chg="add">
          <ac:chgData name="Alia 20367720" userId="S::alia.20367720@compit.aun.edu.eg::bb530c8b-8e90-4445-bfb8-d5020ecded06" providerId="AD" clId="Web-{C344D2B9-9361-5AAA-5952-F5B52BEBCEAC}" dt="2022-12-23T16:56:48.655" v="371"/>
          <ac:spMkLst>
            <pc:docMk/>
            <pc:sldMk cId="2775378472" sldId="265"/>
            <ac:spMk id="37" creationId="{55B419A7-F817-4767-8CCB-FB0E189C4ACD}"/>
          </ac:spMkLst>
        </pc:spChg>
        <pc:spChg chg="add">
          <ac:chgData name="Alia 20367720" userId="S::alia.20367720@compit.aun.edu.eg::bb530c8b-8e90-4445-bfb8-d5020ecded06" providerId="AD" clId="Web-{C344D2B9-9361-5AAA-5952-F5B52BEBCEAC}" dt="2022-12-23T16:56:48.655" v="371"/>
          <ac:spMkLst>
            <pc:docMk/>
            <pc:sldMk cId="2775378472" sldId="265"/>
            <ac:spMk id="39" creationId="{E4398140-F067-40E9-892C-4DB04C70BC55}"/>
          </ac:spMkLst>
        </pc:spChg>
        <pc:spChg chg="add">
          <ac:chgData name="Alia 20367720" userId="S::alia.20367720@compit.aun.edu.eg::bb530c8b-8e90-4445-bfb8-d5020ecded06" providerId="AD" clId="Web-{C344D2B9-9361-5AAA-5952-F5B52BEBCEAC}" dt="2022-12-23T16:56:48.655" v="371"/>
          <ac:spMkLst>
            <pc:docMk/>
            <pc:sldMk cId="2775378472" sldId="265"/>
            <ac:spMk id="43" creationId="{7021D92D-08FF-45A6-9109-AC9462C7E8E3}"/>
          </ac:spMkLst>
        </pc:spChg>
        <pc:picChg chg="add mod">
          <ac:chgData name="Alia 20367720" userId="S::alia.20367720@compit.aun.edu.eg::bb530c8b-8e90-4445-bfb8-d5020ecded06" providerId="AD" clId="Web-{C344D2B9-9361-5AAA-5952-F5B52BEBCEAC}" dt="2022-12-23T16:56:48.655" v="371"/>
          <ac:picMkLst>
            <pc:docMk/>
            <pc:sldMk cId="2775378472" sldId="265"/>
            <ac:picMk id="18" creationId="{5389135B-77DB-9E5A-7080-C12D2661D7D9}"/>
          </ac:picMkLst>
        </pc:picChg>
        <pc:cxnChg chg="add del">
          <ac:chgData name="Alia 20367720" userId="S::alia.20367720@compit.aun.edu.eg::bb530c8b-8e90-4445-bfb8-d5020ecded06" providerId="AD" clId="Web-{C344D2B9-9361-5AAA-5952-F5B52BEBCEAC}" dt="2022-12-23T16:55:36.371" v="367"/>
          <ac:cxnSpMkLst>
            <pc:docMk/>
            <pc:sldMk cId="2775378472" sldId="265"/>
            <ac:cxnSpMk id="10" creationId="{0CB1C732-7193-4253-8746-850D090A6B4E}"/>
          </ac:cxnSpMkLst>
        </pc:cxnChg>
        <pc:cxnChg chg="add del">
          <ac:chgData name="Alia 20367720" userId="S::alia.20367720@compit.aun.edu.eg::bb530c8b-8e90-4445-bfb8-d5020ecded06" providerId="AD" clId="Web-{C344D2B9-9361-5AAA-5952-F5B52BEBCEAC}" dt="2022-12-23T16:55:36.371" v="367"/>
          <ac:cxnSpMkLst>
            <pc:docMk/>
            <pc:sldMk cId="2775378472" sldId="265"/>
            <ac:cxnSpMk id="14" creationId="{DE3FB7FD-3883-4AFF-8349-2E3BBDA714EA}"/>
          </ac:cxnSpMkLst>
        </pc:cxnChg>
        <pc:cxnChg chg="add del">
          <ac:chgData name="Alia 20367720" userId="S::alia.20367720@compit.aun.edu.eg::bb530c8b-8e90-4445-bfb8-d5020ecded06" providerId="AD" clId="Web-{C344D2B9-9361-5AAA-5952-F5B52BEBCEAC}" dt="2022-12-23T16:56:48.655" v="371"/>
          <ac:cxnSpMkLst>
            <pc:docMk/>
            <pc:sldMk cId="2775378472" sldId="265"/>
            <ac:cxnSpMk id="24" creationId="{0CB1C732-7193-4253-8746-850D090A6B4E}"/>
          </ac:cxnSpMkLst>
        </pc:cxnChg>
        <pc:cxnChg chg="add">
          <ac:chgData name="Alia 20367720" userId="S::alia.20367720@compit.aun.edu.eg::bb530c8b-8e90-4445-bfb8-d5020ecded06" providerId="AD" clId="Web-{C344D2B9-9361-5AAA-5952-F5B52BEBCEAC}" dt="2022-12-23T16:56:48.655" v="371"/>
          <ac:cxnSpMkLst>
            <pc:docMk/>
            <pc:sldMk cId="2775378472" sldId="265"/>
            <ac:cxnSpMk id="35" creationId="{0CB1C732-7193-4253-8746-850D090A6B4E}"/>
          </ac:cxnSpMkLst>
        </pc:cxnChg>
        <pc:cxnChg chg="add">
          <ac:chgData name="Alia 20367720" userId="S::alia.20367720@compit.aun.edu.eg::bb530c8b-8e90-4445-bfb8-d5020ecded06" providerId="AD" clId="Web-{C344D2B9-9361-5AAA-5952-F5B52BEBCEAC}" dt="2022-12-23T16:56:48.655" v="371"/>
          <ac:cxnSpMkLst>
            <pc:docMk/>
            <pc:sldMk cId="2775378472" sldId="265"/>
            <ac:cxnSpMk id="41" creationId="{17726E8A-324C-4684-96F2-AFDDFB2F1441}"/>
          </ac:cxnSpMkLst>
        </pc:cxnChg>
      </pc:sldChg>
      <pc:sldChg chg="addSp delSp modSp new del mod setBg addAnim">
        <pc:chgData name="Alia 20367720" userId="S::alia.20367720@compit.aun.edu.eg::bb530c8b-8e90-4445-bfb8-d5020ecded06" providerId="AD" clId="Web-{C344D2B9-9361-5AAA-5952-F5B52BEBCEAC}" dt="2022-12-23T17:00:56.024" v="403"/>
        <pc:sldMkLst>
          <pc:docMk/>
          <pc:sldMk cId="3129740162" sldId="266"/>
        </pc:sldMkLst>
        <pc:spChg chg="mod">
          <ac:chgData name="Alia 20367720" userId="S::alia.20367720@compit.aun.edu.eg::bb530c8b-8e90-4445-bfb8-d5020ecded06" providerId="AD" clId="Web-{C344D2B9-9361-5AAA-5952-F5B52BEBCEAC}" dt="2022-12-23T17:00:54.946" v="402" actId="20577"/>
          <ac:spMkLst>
            <pc:docMk/>
            <pc:sldMk cId="3129740162" sldId="266"/>
            <ac:spMk id="2" creationId="{1849E6AE-8690-BA0A-5D5B-7D20C198BCCB}"/>
          </ac:spMkLst>
        </pc:spChg>
        <pc:spChg chg="del mod">
          <ac:chgData name="Alia 20367720" userId="S::alia.20367720@compit.aun.edu.eg::bb530c8b-8e90-4445-bfb8-d5020ecded06" providerId="AD" clId="Web-{C344D2B9-9361-5AAA-5952-F5B52BEBCEAC}" dt="2022-12-23T16:59:53.428" v="389"/>
          <ac:spMkLst>
            <pc:docMk/>
            <pc:sldMk cId="3129740162" sldId="266"/>
            <ac:spMk id="3" creationId="{19846364-8A77-C0AD-F6BC-F54EF33B831B}"/>
          </ac:spMkLst>
        </pc:spChg>
        <pc:spChg chg="add del">
          <ac:chgData name="Alia 20367720" userId="S::alia.20367720@compit.aun.edu.eg::bb530c8b-8e90-4445-bfb8-d5020ecded06" providerId="AD" clId="Web-{C344D2B9-9361-5AAA-5952-F5B52BEBCEAC}" dt="2022-12-23T16:59:53.428" v="388"/>
          <ac:spMkLst>
            <pc:docMk/>
            <pc:sldMk cId="3129740162" sldId="266"/>
            <ac:spMk id="8" creationId="{C5176844-69C3-4F79-BE38-EA5BDDF4FEA4}"/>
          </ac:spMkLst>
        </pc:spChg>
        <pc:spChg chg="add del">
          <ac:chgData name="Alia 20367720" userId="S::alia.20367720@compit.aun.edu.eg::bb530c8b-8e90-4445-bfb8-d5020ecded06" providerId="AD" clId="Web-{C344D2B9-9361-5AAA-5952-F5B52BEBCEAC}" dt="2022-12-23T16:59:53.428" v="388"/>
          <ac:spMkLst>
            <pc:docMk/>
            <pc:sldMk cId="3129740162" sldId="266"/>
            <ac:spMk id="10" creationId="{1CF1AAE4-D0BC-430F-A613-7BBAAECA0C2D}"/>
          </ac:spMkLst>
        </pc:spChg>
        <pc:spChg chg="add del">
          <ac:chgData name="Alia 20367720" userId="S::alia.20367720@compit.aun.edu.eg::bb530c8b-8e90-4445-bfb8-d5020ecded06" providerId="AD" clId="Web-{C344D2B9-9361-5AAA-5952-F5B52BEBCEAC}" dt="2022-12-23T16:59:53.428" v="388"/>
          <ac:spMkLst>
            <pc:docMk/>
            <pc:sldMk cId="3129740162" sldId="266"/>
            <ac:spMk id="12" creationId="{A101E513-AF74-4E9D-A31F-99664250722D}"/>
          </ac:spMkLst>
        </pc:spChg>
        <pc:spChg chg="add del">
          <ac:chgData name="Alia 20367720" userId="S::alia.20367720@compit.aun.edu.eg::bb530c8b-8e90-4445-bfb8-d5020ecded06" providerId="AD" clId="Web-{C344D2B9-9361-5AAA-5952-F5B52BEBCEAC}" dt="2022-12-23T17:00:16.600" v="397"/>
          <ac:spMkLst>
            <pc:docMk/>
            <pc:sldMk cId="3129740162" sldId="266"/>
            <ac:spMk id="15" creationId="{DD4C4B28-6B4B-4445-8535-F516D74E4AA9}"/>
          </ac:spMkLst>
        </pc:spChg>
        <pc:spChg chg="add del">
          <ac:chgData name="Alia 20367720" userId="S::alia.20367720@compit.aun.edu.eg::bb530c8b-8e90-4445-bfb8-d5020ecded06" providerId="AD" clId="Web-{C344D2B9-9361-5AAA-5952-F5B52BEBCEAC}" dt="2022-12-23T17:00:16.600" v="397"/>
          <ac:spMkLst>
            <pc:docMk/>
            <pc:sldMk cId="3129740162" sldId="266"/>
            <ac:spMk id="16" creationId="{7021D92D-08FF-45A6-9109-AC9462C7E8E3}"/>
          </ac:spMkLst>
        </pc:spChg>
        <pc:spChg chg="add del">
          <ac:chgData name="Alia 20367720" userId="S::alia.20367720@compit.aun.edu.eg::bb530c8b-8e90-4445-bfb8-d5020ecded06" providerId="AD" clId="Web-{C344D2B9-9361-5AAA-5952-F5B52BEBCEAC}" dt="2022-12-23T17:00:16.600" v="397"/>
          <ac:spMkLst>
            <pc:docMk/>
            <pc:sldMk cId="3129740162" sldId="266"/>
            <ac:spMk id="18" creationId="{55B419A7-F817-4767-8CCB-FB0E189C4ACD}"/>
          </ac:spMkLst>
        </pc:spChg>
        <pc:spChg chg="add">
          <ac:chgData name="Alia 20367720" userId="S::alia.20367720@compit.aun.edu.eg::bb530c8b-8e90-4445-bfb8-d5020ecded06" providerId="AD" clId="Web-{C344D2B9-9361-5AAA-5952-F5B52BEBCEAC}" dt="2022-12-23T17:00:16.600" v="397"/>
          <ac:spMkLst>
            <pc:docMk/>
            <pc:sldMk cId="3129740162" sldId="266"/>
            <ac:spMk id="23" creationId="{DD4C4B28-6B4B-4445-8535-F516D74E4AA9}"/>
          </ac:spMkLst>
        </pc:spChg>
        <pc:spChg chg="add">
          <ac:chgData name="Alia 20367720" userId="S::alia.20367720@compit.aun.edu.eg::bb530c8b-8e90-4445-bfb8-d5020ecded06" providerId="AD" clId="Web-{C344D2B9-9361-5AAA-5952-F5B52BEBCEAC}" dt="2022-12-23T17:00:16.600" v="397"/>
          <ac:spMkLst>
            <pc:docMk/>
            <pc:sldMk cId="3129740162" sldId="266"/>
            <ac:spMk id="27" creationId="{55B419A7-F817-4767-8CCB-FB0E189C4ACD}"/>
          </ac:spMkLst>
        </pc:spChg>
        <pc:spChg chg="add">
          <ac:chgData name="Alia 20367720" userId="S::alia.20367720@compit.aun.edu.eg::bb530c8b-8e90-4445-bfb8-d5020ecded06" providerId="AD" clId="Web-{C344D2B9-9361-5AAA-5952-F5B52BEBCEAC}" dt="2022-12-23T17:00:16.600" v="397"/>
          <ac:spMkLst>
            <pc:docMk/>
            <pc:sldMk cId="3129740162" sldId="266"/>
            <ac:spMk id="31" creationId="{B3BE00DD-5F52-49B1-A83B-F2E555AC5D05}"/>
          </ac:spMkLst>
        </pc:spChg>
        <pc:cxnChg chg="add del">
          <ac:chgData name="Alia 20367720" userId="S::alia.20367720@compit.aun.edu.eg::bb530c8b-8e90-4445-bfb8-d5020ecded06" providerId="AD" clId="Web-{C344D2B9-9361-5AAA-5952-F5B52BEBCEAC}" dt="2022-12-23T17:00:16.600" v="397"/>
          <ac:cxnSpMkLst>
            <pc:docMk/>
            <pc:sldMk cId="3129740162" sldId="266"/>
            <ac:cxnSpMk id="14" creationId="{D81E42A3-743C-4C15-9DA8-93AA9AEBFB17}"/>
          </ac:cxnSpMkLst>
        </pc:cxnChg>
        <pc:cxnChg chg="add del">
          <ac:chgData name="Alia 20367720" userId="S::alia.20367720@compit.aun.edu.eg::bb530c8b-8e90-4445-bfb8-d5020ecded06" providerId="AD" clId="Web-{C344D2B9-9361-5AAA-5952-F5B52BEBCEAC}" dt="2022-12-23T17:00:16.600" v="397"/>
          <ac:cxnSpMkLst>
            <pc:docMk/>
            <pc:sldMk cId="3129740162" sldId="266"/>
            <ac:cxnSpMk id="17" creationId="{0CB1C732-7193-4253-8746-850D090A6B4E}"/>
          </ac:cxnSpMkLst>
        </pc:cxnChg>
        <pc:cxnChg chg="add">
          <ac:chgData name="Alia 20367720" userId="S::alia.20367720@compit.aun.edu.eg::bb530c8b-8e90-4445-bfb8-d5020ecded06" providerId="AD" clId="Web-{C344D2B9-9361-5AAA-5952-F5B52BEBCEAC}" dt="2022-12-23T17:00:16.600" v="397"/>
          <ac:cxnSpMkLst>
            <pc:docMk/>
            <pc:sldMk cId="3129740162" sldId="266"/>
            <ac:cxnSpMk id="25" creationId="{0CB1C732-7193-4253-8746-850D090A6B4E}"/>
          </ac:cxnSpMkLst>
        </pc:cxnChg>
        <pc:cxnChg chg="add">
          <ac:chgData name="Alia 20367720" userId="S::alia.20367720@compit.aun.edu.eg::bb530c8b-8e90-4445-bfb8-d5020ecded06" providerId="AD" clId="Web-{C344D2B9-9361-5AAA-5952-F5B52BEBCEAC}" dt="2022-12-23T17:00:16.600" v="397"/>
          <ac:cxnSpMkLst>
            <pc:docMk/>
            <pc:sldMk cId="3129740162" sldId="266"/>
            <ac:cxnSpMk id="29" creationId="{DE3FB7FD-3883-4AFF-8349-2E3BBDA714EA}"/>
          </ac:cxnSpMkLst>
        </pc:cxnChg>
      </pc:sldChg>
      <pc:sldChg chg="addSp delSp modSp new mod setBg setClrOvrMap">
        <pc:chgData name="Alia 20367720" userId="S::alia.20367720@compit.aun.edu.eg::bb530c8b-8e90-4445-bfb8-d5020ecded06" providerId="AD" clId="Web-{C344D2B9-9361-5AAA-5952-F5B52BEBCEAC}" dt="2022-12-23T17:57:02.688" v="1062" actId="14100"/>
        <pc:sldMkLst>
          <pc:docMk/>
          <pc:sldMk cId="4058362014" sldId="266"/>
        </pc:sldMkLst>
        <pc:spChg chg="mod">
          <ac:chgData name="Alia 20367720" userId="S::alia.20367720@compit.aun.edu.eg::bb530c8b-8e90-4445-bfb8-d5020ecded06" providerId="AD" clId="Web-{C344D2B9-9361-5AAA-5952-F5B52BEBCEAC}" dt="2022-12-23T17:09:45.298" v="490" actId="14100"/>
          <ac:spMkLst>
            <pc:docMk/>
            <pc:sldMk cId="4058362014" sldId="266"/>
            <ac:spMk id="2" creationId="{C676FD2B-D0C8-F7AF-E490-999A267076D0}"/>
          </ac:spMkLst>
        </pc:spChg>
        <pc:spChg chg="add del mod">
          <ac:chgData name="Alia 20367720" userId="S::alia.20367720@compit.aun.edu.eg::bb530c8b-8e90-4445-bfb8-d5020ecded06" providerId="AD" clId="Web-{C344D2B9-9361-5AAA-5952-F5B52BEBCEAC}" dt="2022-12-23T17:02:04.749" v="414"/>
          <ac:spMkLst>
            <pc:docMk/>
            <pc:sldMk cId="4058362014" sldId="266"/>
            <ac:spMk id="3" creationId="{FD134B1C-DB0B-AAF6-94AD-900DA9BEFAF6}"/>
          </ac:spMkLst>
        </pc:spChg>
        <pc:spChg chg="add del">
          <ac:chgData name="Alia 20367720" userId="S::alia.20367720@compit.aun.edu.eg::bb530c8b-8e90-4445-bfb8-d5020ecded06" providerId="AD" clId="Web-{C344D2B9-9361-5AAA-5952-F5B52BEBCEAC}" dt="2022-12-23T17:04:13.707" v="429"/>
          <ac:spMkLst>
            <pc:docMk/>
            <pc:sldMk cId="4058362014" sldId="266"/>
            <ac:spMk id="8" creationId="{C5176844-69C3-4F79-BE38-EA5BDDF4FEA4}"/>
          </ac:spMkLst>
        </pc:spChg>
        <pc:spChg chg="add del">
          <ac:chgData name="Alia 20367720" userId="S::alia.20367720@compit.aun.edu.eg::bb530c8b-8e90-4445-bfb8-d5020ecded06" providerId="AD" clId="Web-{C344D2B9-9361-5AAA-5952-F5B52BEBCEAC}" dt="2022-12-23T17:04:13.707" v="429"/>
          <ac:spMkLst>
            <pc:docMk/>
            <pc:sldMk cId="4058362014" sldId="266"/>
            <ac:spMk id="10" creationId="{1CF1AAE4-D0BC-430F-A613-7BBAAECA0C2D}"/>
          </ac:spMkLst>
        </pc:spChg>
        <pc:spChg chg="add del">
          <ac:chgData name="Alia 20367720" userId="S::alia.20367720@compit.aun.edu.eg::bb530c8b-8e90-4445-bfb8-d5020ecded06" providerId="AD" clId="Web-{C344D2B9-9361-5AAA-5952-F5B52BEBCEAC}" dt="2022-12-23T17:04:13.707" v="429"/>
          <ac:spMkLst>
            <pc:docMk/>
            <pc:sldMk cId="4058362014" sldId="266"/>
            <ac:spMk id="12" creationId="{A101E513-AF74-4E9D-A31F-99664250722D}"/>
          </ac:spMkLst>
        </pc:spChg>
        <pc:spChg chg="add del">
          <ac:chgData name="Alia 20367720" userId="S::alia.20367720@compit.aun.edu.eg::bb530c8b-8e90-4445-bfb8-d5020ecded06" providerId="AD" clId="Web-{C344D2B9-9361-5AAA-5952-F5B52BEBCEAC}" dt="2022-12-23T17:01:36.936" v="413"/>
          <ac:spMkLst>
            <pc:docMk/>
            <pc:sldMk cId="4058362014" sldId="266"/>
            <ac:spMk id="15" creationId="{DD4C4B28-6B4B-4445-8535-F516D74E4AA9}"/>
          </ac:spMkLst>
        </pc:spChg>
        <pc:spChg chg="add del">
          <ac:chgData name="Alia 20367720" userId="S::alia.20367720@compit.aun.edu.eg::bb530c8b-8e90-4445-bfb8-d5020ecded06" providerId="AD" clId="Web-{C344D2B9-9361-5AAA-5952-F5B52BEBCEAC}" dt="2022-12-23T17:01:36.936" v="413"/>
          <ac:spMkLst>
            <pc:docMk/>
            <pc:sldMk cId="4058362014" sldId="266"/>
            <ac:spMk id="16" creationId="{B3BE00DD-5F52-49B1-A83B-F2E555AC5D05}"/>
          </ac:spMkLst>
        </pc:spChg>
        <pc:spChg chg="add del">
          <ac:chgData name="Alia 20367720" userId="S::alia.20367720@compit.aun.edu.eg::bb530c8b-8e90-4445-bfb8-d5020ecded06" providerId="AD" clId="Web-{C344D2B9-9361-5AAA-5952-F5B52BEBCEAC}" dt="2022-12-23T17:01:36.936" v="413"/>
          <ac:spMkLst>
            <pc:docMk/>
            <pc:sldMk cId="4058362014" sldId="266"/>
            <ac:spMk id="18" creationId="{55B419A7-F817-4767-8CCB-FB0E189C4ACD}"/>
          </ac:spMkLst>
        </pc:spChg>
        <pc:spChg chg="add del">
          <ac:chgData name="Alia 20367720" userId="S::alia.20367720@compit.aun.edu.eg::bb530c8b-8e90-4445-bfb8-d5020ecded06" providerId="AD" clId="Web-{C344D2B9-9361-5AAA-5952-F5B52BEBCEAC}" dt="2022-12-23T17:02:57.361" v="419"/>
          <ac:spMkLst>
            <pc:docMk/>
            <pc:sldMk cId="4058362014" sldId="266"/>
            <ac:spMk id="19" creationId="{C5176844-69C3-4F79-BE38-EA5BDDF4FEA4}"/>
          </ac:spMkLst>
        </pc:spChg>
        <pc:spChg chg="add del">
          <ac:chgData name="Alia 20367720" userId="S::alia.20367720@compit.aun.edu.eg::bb530c8b-8e90-4445-bfb8-d5020ecded06" providerId="AD" clId="Web-{C344D2B9-9361-5AAA-5952-F5B52BEBCEAC}" dt="2022-12-23T17:02:57.361" v="419"/>
          <ac:spMkLst>
            <pc:docMk/>
            <pc:sldMk cId="4058362014" sldId="266"/>
            <ac:spMk id="20" creationId="{4FEDD28F-138F-C805-7F4D-62C6817A04EB}"/>
          </ac:spMkLst>
        </pc:spChg>
        <pc:spChg chg="add del">
          <ac:chgData name="Alia 20367720" userId="S::alia.20367720@compit.aun.edu.eg::bb530c8b-8e90-4445-bfb8-d5020ecded06" providerId="AD" clId="Web-{C344D2B9-9361-5AAA-5952-F5B52BEBCEAC}" dt="2022-12-23T17:02:57.361" v="419"/>
          <ac:spMkLst>
            <pc:docMk/>
            <pc:sldMk cId="4058362014" sldId="266"/>
            <ac:spMk id="21" creationId="{4801A65E-633F-4588-97B1-BC706470A731}"/>
          </ac:spMkLst>
        </pc:spChg>
        <pc:spChg chg="add del">
          <ac:chgData name="Alia 20367720" userId="S::alia.20367720@compit.aun.edu.eg::bb530c8b-8e90-4445-bfb8-d5020ecded06" providerId="AD" clId="Web-{C344D2B9-9361-5AAA-5952-F5B52BEBCEAC}" dt="2022-12-23T17:04:45.459" v="434"/>
          <ac:spMkLst>
            <pc:docMk/>
            <pc:sldMk cId="4058362014" sldId="266"/>
            <ac:spMk id="22" creationId="{C5176844-69C3-4F79-BE38-EA5BDDF4FEA4}"/>
          </ac:spMkLst>
        </pc:spChg>
        <pc:spChg chg="add del">
          <ac:chgData name="Alia 20367720" userId="S::alia.20367720@compit.aun.edu.eg::bb530c8b-8e90-4445-bfb8-d5020ecded06" providerId="AD" clId="Web-{C344D2B9-9361-5AAA-5952-F5B52BEBCEAC}" dt="2022-12-23T17:02:57.361" v="419"/>
          <ac:spMkLst>
            <pc:docMk/>
            <pc:sldMk cId="4058362014" sldId="266"/>
            <ac:spMk id="23" creationId="{A101E513-AF74-4E9D-A31F-99664250722D}"/>
          </ac:spMkLst>
        </pc:spChg>
        <pc:spChg chg="add del">
          <ac:chgData name="Alia 20367720" userId="S::alia.20367720@compit.aun.edu.eg::bb530c8b-8e90-4445-bfb8-d5020ecded06" providerId="AD" clId="Web-{C344D2B9-9361-5AAA-5952-F5B52BEBCEAC}" dt="2022-12-23T17:04:45.459" v="434"/>
          <ac:spMkLst>
            <pc:docMk/>
            <pc:sldMk cId="4058362014" sldId="266"/>
            <ac:spMk id="24" creationId="{5EF13EA1-F66C-4347-AEBF-A5438DF27CF0}"/>
          </ac:spMkLst>
        </pc:spChg>
        <pc:spChg chg="add del">
          <ac:chgData name="Alia 20367720" userId="S::alia.20367720@compit.aun.edu.eg::bb530c8b-8e90-4445-bfb8-d5020ecded06" providerId="AD" clId="Web-{C344D2B9-9361-5AAA-5952-F5B52BEBCEAC}" dt="2022-12-23T17:04:45.459" v="434"/>
          <ac:spMkLst>
            <pc:docMk/>
            <pc:sldMk cId="4058362014" sldId="266"/>
            <ac:spMk id="26" creationId="{A101E513-AF74-4E9D-A31F-99664250722D}"/>
          </ac:spMkLst>
        </pc:spChg>
        <pc:spChg chg="add del">
          <ac:chgData name="Alia 20367720" userId="S::alia.20367720@compit.aun.edu.eg::bb530c8b-8e90-4445-bfb8-d5020ecded06" providerId="AD" clId="Web-{C344D2B9-9361-5AAA-5952-F5B52BEBCEAC}" dt="2022-12-23T17:02:57.361" v="419"/>
          <ac:spMkLst>
            <pc:docMk/>
            <pc:sldMk cId="4058362014" sldId="266"/>
            <ac:spMk id="27" creationId="{C590FD21-1685-4680-874A-40AF25D92623}"/>
          </ac:spMkLst>
        </pc:spChg>
        <pc:spChg chg="add del mod ord">
          <ac:chgData name="Alia 20367720" userId="S::alia.20367720@compit.aun.edu.eg::bb530c8b-8e90-4445-bfb8-d5020ecded06" providerId="AD" clId="Web-{C344D2B9-9361-5AAA-5952-F5B52BEBCEAC}" dt="2022-12-23T17:07:42.465" v="466"/>
          <ac:spMkLst>
            <pc:docMk/>
            <pc:sldMk cId="4058362014" sldId="266"/>
            <ac:spMk id="28" creationId="{41C70A7E-2F41-B5E9-E99B-D4A309A41E02}"/>
          </ac:spMkLst>
        </pc:spChg>
        <pc:spChg chg="add del">
          <ac:chgData name="Alia 20367720" userId="S::alia.20367720@compit.aun.edu.eg::bb530c8b-8e90-4445-bfb8-d5020ecded06" providerId="AD" clId="Web-{C344D2B9-9361-5AAA-5952-F5B52BEBCEAC}" dt="2022-12-23T17:03:12.111" v="425"/>
          <ac:spMkLst>
            <pc:docMk/>
            <pc:sldMk cId="4058362014" sldId="266"/>
            <ac:spMk id="29" creationId="{C5176844-69C3-4F79-BE38-EA5BDDF4FEA4}"/>
          </ac:spMkLst>
        </pc:spChg>
        <pc:spChg chg="add del">
          <ac:chgData name="Alia 20367720" userId="S::alia.20367720@compit.aun.edu.eg::bb530c8b-8e90-4445-bfb8-d5020ecded06" providerId="AD" clId="Web-{C344D2B9-9361-5AAA-5952-F5B52BEBCEAC}" dt="2022-12-23T17:03:12.111" v="425"/>
          <ac:spMkLst>
            <pc:docMk/>
            <pc:sldMk cId="4058362014" sldId="266"/>
            <ac:spMk id="31" creationId="{6B314B0E-3158-59AE-D679-4AED724AE36A}"/>
          </ac:spMkLst>
        </pc:spChg>
        <pc:spChg chg="add del">
          <ac:chgData name="Alia 20367720" userId="S::alia.20367720@compit.aun.edu.eg::bb530c8b-8e90-4445-bfb8-d5020ecded06" providerId="AD" clId="Web-{C344D2B9-9361-5AAA-5952-F5B52BEBCEAC}" dt="2022-12-23T17:03:12.111" v="425"/>
          <ac:spMkLst>
            <pc:docMk/>
            <pc:sldMk cId="4058362014" sldId="266"/>
            <ac:spMk id="32" creationId="{A101E513-AF74-4E9D-A31F-99664250722D}"/>
          </ac:spMkLst>
        </pc:spChg>
        <pc:spChg chg="add del">
          <ac:chgData name="Alia 20367720" userId="S::alia.20367720@compit.aun.edu.eg::bb530c8b-8e90-4445-bfb8-d5020ecded06" providerId="AD" clId="Web-{C344D2B9-9361-5AAA-5952-F5B52BEBCEAC}" dt="2022-12-23T17:05:29.742" v="448"/>
          <ac:spMkLst>
            <pc:docMk/>
            <pc:sldMk cId="4058362014" sldId="266"/>
            <ac:spMk id="33" creationId="{C5176844-69C3-4F79-BE38-EA5BDDF4FEA4}"/>
          </ac:spMkLst>
        </pc:spChg>
        <pc:spChg chg="add mod">
          <ac:chgData name="Alia 20367720" userId="S::alia.20367720@compit.aun.edu.eg::bb530c8b-8e90-4445-bfb8-d5020ecded06" providerId="AD" clId="Web-{C344D2B9-9361-5AAA-5952-F5B52BEBCEAC}" dt="2022-12-23T17:34:05.093" v="820" actId="20577"/>
          <ac:spMkLst>
            <pc:docMk/>
            <pc:sldMk cId="4058362014" sldId="266"/>
            <ac:spMk id="36" creationId="{F99FC2F2-543A-0AE4-3575-9CED3FEBD8BB}"/>
          </ac:spMkLst>
        </pc:spChg>
        <pc:spChg chg="add del">
          <ac:chgData name="Alia 20367720" userId="S::alia.20367720@compit.aun.edu.eg::bb530c8b-8e90-4445-bfb8-d5020ecded06" providerId="AD" clId="Web-{C344D2B9-9361-5AAA-5952-F5B52BEBCEAC}" dt="2022-12-23T17:05:29.742" v="448"/>
          <ac:spMkLst>
            <pc:docMk/>
            <pc:sldMk cId="4058362014" sldId="266"/>
            <ac:spMk id="37" creationId="{A101E513-AF74-4E9D-A31F-99664250722D}"/>
          </ac:spMkLst>
        </pc:spChg>
        <pc:spChg chg="add del mod">
          <ac:chgData name="Alia 20367720" userId="S::alia.20367720@compit.aun.edu.eg::bb530c8b-8e90-4445-bfb8-d5020ecded06" providerId="AD" clId="Web-{C344D2B9-9361-5AAA-5952-F5B52BEBCEAC}" dt="2022-12-23T17:15:13.186" v="608"/>
          <ac:spMkLst>
            <pc:docMk/>
            <pc:sldMk cId="4058362014" sldId="266"/>
            <ac:spMk id="38" creationId="{BE815399-A79F-7766-730A-2BC111A1339D}"/>
          </ac:spMkLst>
        </pc:spChg>
        <pc:spChg chg="add del mod">
          <ac:chgData name="Alia 20367720" userId="S::alia.20367720@compit.aun.edu.eg::bb530c8b-8e90-4445-bfb8-d5020ecded06" providerId="AD" clId="Web-{C344D2B9-9361-5AAA-5952-F5B52BEBCEAC}" dt="2022-12-23T17:15:55.453" v="614"/>
          <ac:spMkLst>
            <pc:docMk/>
            <pc:sldMk cId="4058362014" sldId="266"/>
            <ac:spMk id="39" creationId="{5742180D-725C-59EF-47E0-5B8432EEB51D}"/>
          </ac:spMkLst>
        </pc:spChg>
        <pc:spChg chg="add mod">
          <ac:chgData name="Alia 20367720" userId="S::alia.20367720@compit.aun.edu.eg::bb530c8b-8e90-4445-bfb8-d5020ecded06" providerId="AD" clId="Web-{C344D2B9-9361-5AAA-5952-F5B52BEBCEAC}" dt="2022-12-23T17:28:18.856" v="749" actId="14100"/>
          <ac:spMkLst>
            <pc:docMk/>
            <pc:sldMk cId="4058362014" sldId="266"/>
            <ac:spMk id="40" creationId="{66E3F0CA-2EF8-4B17-CC0A-7C1F33368A88}"/>
          </ac:spMkLst>
        </pc:spChg>
        <pc:spChg chg="add mod">
          <ac:chgData name="Alia 20367720" userId="S::alia.20367720@compit.aun.edu.eg::bb530c8b-8e90-4445-bfb8-d5020ecded06" providerId="AD" clId="Web-{C344D2B9-9361-5AAA-5952-F5B52BEBCEAC}" dt="2022-12-23T17:57:02.688" v="1062" actId="14100"/>
          <ac:spMkLst>
            <pc:docMk/>
            <pc:sldMk cId="4058362014" sldId="266"/>
            <ac:spMk id="41" creationId="{E80A7DEE-886B-6887-7B1F-A6A5DC0EA540}"/>
          </ac:spMkLst>
        </pc:spChg>
        <pc:spChg chg="add del">
          <ac:chgData name="Alia 20367720" userId="S::alia.20367720@compit.aun.edu.eg::bb530c8b-8e90-4445-bfb8-d5020ecded06" providerId="AD" clId="Web-{C344D2B9-9361-5AAA-5952-F5B52BEBCEAC}" dt="2022-12-23T17:05:57.289" v="450"/>
          <ac:spMkLst>
            <pc:docMk/>
            <pc:sldMk cId="4058362014" sldId="266"/>
            <ac:spMk id="42" creationId="{C5176844-69C3-4F79-BE38-EA5BDDF4FEA4}"/>
          </ac:spMkLst>
        </pc:spChg>
        <pc:spChg chg="add del">
          <ac:chgData name="Alia 20367720" userId="S::alia.20367720@compit.aun.edu.eg::bb530c8b-8e90-4445-bfb8-d5020ecded06" providerId="AD" clId="Web-{C344D2B9-9361-5AAA-5952-F5B52BEBCEAC}" dt="2022-12-23T17:05:57.289" v="450"/>
          <ac:spMkLst>
            <pc:docMk/>
            <pc:sldMk cId="4058362014" sldId="266"/>
            <ac:spMk id="46" creationId="{A101E513-AF74-4E9D-A31F-99664250722D}"/>
          </ac:spMkLst>
        </pc:spChg>
        <pc:spChg chg="add del">
          <ac:chgData name="Alia 20367720" userId="S::alia.20367720@compit.aun.edu.eg::bb530c8b-8e90-4445-bfb8-d5020ecded06" providerId="AD" clId="Web-{C344D2B9-9361-5AAA-5952-F5B52BEBCEAC}" dt="2022-12-23T17:07:42.465" v="466"/>
          <ac:spMkLst>
            <pc:docMk/>
            <pc:sldMk cId="4058362014" sldId="266"/>
            <ac:spMk id="51" creationId="{C5176844-69C3-4F79-BE38-EA5BDDF4FEA4}"/>
          </ac:spMkLst>
        </pc:spChg>
        <pc:spChg chg="add del">
          <ac:chgData name="Alia 20367720" userId="S::alia.20367720@compit.aun.edu.eg::bb530c8b-8e90-4445-bfb8-d5020ecded06" providerId="AD" clId="Web-{C344D2B9-9361-5AAA-5952-F5B52BEBCEAC}" dt="2022-12-23T17:07:42.465" v="466"/>
          <ac:spMkLst>
            <pc:docMk/>
            <pc:sldMk cId="4058362014" sldId="266"/>
            <ac:spMk id="53" creationId="{A101E513-AF74-4E9D-A31F-99664250722D}"/>
          </ac:spMkLst>
        </pc:spChg>
        <pc:spChg chg="add del">
          <ac:chgData name="Alia 20367720" userId="S::alia.20367720@compit.aun.edu.eg::bb530c8b-8e90-4445-bfb8-d5020ecded06" providerId="AD" clId="Web-{C344D2B9-9361-5AAA-5952-F5B52BEBCEAC}" dt="2022-12-23T17:07:17.714" v="459"/>
          <ac:spMkLst>
            <pc:docMk/>
            <pc:sldMk cId="4058362014" sldId="266"/>
            <ac:spMk id="58" creationId="{C5176844-69C3-4F79-BE38-EA5BDDF4FEA4}"/>
          </ac:spMkLst>
        </pc:spChg>
        <pc:spChg chg="add del">
          <ac:chgData name="Alia 20367720" userId="S::alia.20367720@compit.aun.edu.eg::bb530c8b-8e90-4445-bfb8-d5020ecded06" providerId="AD" clId="Web-{C344D2B9-9361-5AAA-5952-F5B52BEBCEAC}" dt="2022-12-23T17:07:17.714" v="459"/>
          <ac:spMkLst>
            <pc:docMk/>
            <pc:sldMk cId="4058362014" sldId="266"/>
            <ac:spMk id="62" creationId="{A101E513-AF74-4E9D-A31F-99664250722D}"/>
          </ac:spMkLst>
        </pc:spChg>
        <pc:spChg chg="add del">
          <ac:chgData name="Alia 20367720" userId="S::alia.20367720@compit.aun.edu.eg::bb530c8b-8e90-4445-bfb8-d5020ecded06" providerId="AD" clId="Web-{C344D2B9-9361-5AAA-5952-F5B52BEBCEAC}" dt="2022-12-23T17:07:35.403" v="461"/>
          <ac:spMkLst>
            <pc:docMk/>
            <pc:sldMk cId="4058362014" sldId="266"/>
            <ac:spMk id="64" creationId="{C5176844-69C3-4F79-BE38-EA5BDDF4FEA4}"/>
          </ac:spMkLst>
        </pc:spChg>
        <pc:spChg chg="add del">
          <ac:chgData name="Alia 20367720" userId="S::alia.20367720@compit.aun.edu.eg::bb530c8b-8e90-4445-bfb8-d5020ecded06" providerId="AD" clId="Web-{C344D2B9-9361-5AAA-5952-F5B52BEBCEAC}" dt="2022-12-23T17:07:35.403" v="461"/>
          <ac:spMkLst>
            <pc:docMk/>
            <pc:sldMk cId="4058362014" sldId="266"/>
            <ac:spMk id="65" creationId="{41113FF5-9B84-4A89-BF52-EA3C7E01AA3B}"/>
          </ac:spMkLst>
        </pc:spChg>
        <pc:spChg chg="add del">
          <ac:chgData name="Alia 20367720" userId="S::alia.20367720@compit.aun.edu.eg::bb530c8b-8e90-4445-bfb8-d5020ecded06" providerId="AD" clId="Web-{C344D2B9-9361-5AAA-5952-F5B52BEBCEAC}" dt="2022-12-23T17:07:35.403" v="461"/>
          <ac:spMkLst>
            <pc:docMk/>
            <pc:sldMk cId="4058362014" sldId="266"/>
            <ac:spMk id="66" creationId="{A101E513-AF74-4E9D-A31F-99664250722D}"/>
          </ac:spMkLst>
        </pc:spChg>
        <pc:spChg chg="add del">
          <ac:chgData name="Alia 20367720" userId="S::alia.20367720@compit.aun.edu.eg::bb530c8b-8e90-4445-bfb8-d5020ecded06" providerId="AD" clId="Web-{C344D2B9-9361-5AAA-5952-F5B52BEBCEAC}" dt="2022-12-23T17:07:39.793" v="463"/>
          <ac:spMkLst>
            <pc:docMk/>
            <pc:sldMk cId="4058362014" sldId="266"/>
            <ac:spMk id="68" creationId="{10C9A191-62EE-4A86-8FF9-6794BC3C58A7}"/>
          </ac:spMkLst>
        </pc:spChg>
        <pc:spChg chg="add del">
          <ac:chgData name="Alia 20367720" userId="S::alia.20367720@compit.aun.edu.eg::bb530c8b-8e90-4445-bfb8-d5020ecded06" providerId="AD" clId="Web-{C344D2B9-9361-5AAA-5952-F5B52BEBCEAC}" dt="2022-12-23T17:07:39.793" v="463"/>
          <ac:spMkLst>
            <pc:docMk/>
            <pc:sldMk cId="4058362014" sldId="266"/>
            <ac:spMk id="69" creationId="{6222F81D-28CB-42CB-9961-602C33F65295}"/>
          </ac:spMkLst>
        </pc:spChg>
        <pc:spChg chg="add del">
          <ac:chgData name="Alia 20367720" userId="S::alia.20367720@compit.aun.edu.eg::bb530c8b-8e90-4445-bfb8-d5020ecded06" providerId="AD" clId="Web-{C344D2B9-9361-5AAA-5952-F5B52BEBCEAC}" dt="2022-12-23T17:07:39.793" v="463"/>
          <ac:spMkLst>
            <pc:docMk/>
            <pc:sldMk cId="4058362014" sldId="266"/>
            <ac:spMk id="71" creationId="{4E75910E-4112-4447-8981-4CA7ACEF94BA}"/>
          </ac:spMkLst>
        </pc:spChg>
        <pc:spChg chg="add del">
          <ac:chgData name="Alia 20367720" userId="S::alia.20367720@compit.aun.edu.eg::bb530c8b-8e90-4445-bfb8-d5020ecded06" providerId="AD" clId="Web-{C344D2B9-9361-5AAA-5952-F5B52BEBCEAC}" dt="2022-12-23T17:07:42.465" v="465"/>
          <ac:spMkLst>
            <pc:docMk/>
            <pc:sldMk cId="4058362014" sldId="266"/>
            <ac:spMk id="73" creationId="{DD4C4B28-6B4B-4445-8535-F516D74E4AA9}"/>
          </ac:spMkLst>
        </pc:spChg>
        <pc:spChg chg="add del">
          <ac:chgData name="Alia 20367720" userId="S::alia.20367720@compit.aun.edu.eg::bb530c8b-8e90-4445-bfb8-d5020ecded06" providerId="AD" clId="Web-{C344D2B9-9361-5AAA-5952-F5B52BEBCEAC}" dt="2022-12-23T17:07:42.465" v="465"/>
          <ac:spMkLst>
            <pc:docMk/>
            <pc:sldMk cId="4058362014" sldId="266"/>
            <ac:spMk id="75" creationId="{55B419A7-F817-4767-8CCB-FB0E189C4ACD}"/>
          </ac:spMkLst>
        </pc:spChg>
        <pc:spChg chg="add del">
          <ac:chgData name="Alia 20367720" userId="S::alia.20367720@compit.aun.edu.eg::bb530c8b-8e90-4445-bfb8-d5020ecded06" providerId="AD" clId="Web-{C344D2B9-9361-5AAA-5952-F5B52BEBCEAC}" dt="2022-12-23T17:07:42.465" v="465"/>
          <ac:spMkLst>
            <pc:docMk/>
            <pc:sldMk cId="4058362014" sldId="266"/>
            <ac:spMk id="76" creationId="{7021D92D-08FF-45A6-9109-AC9462C7E8E3}"/>
          </ac:spMkLst>
        </pc:spChg>
        <pc:spChg chg="add del">
          <ac:chgData name="Alia 20367720" userId="S::alia.20367720@compit.aun.edu.eg::bb530c8b-8e90-4445-bfb8-d5020ecded06" providerId="AD" clId="Web-{C344D2B9-9361-5AAA-5952-F5B52BEBCEAC}" dt="2022-12-23T17:07:42.465" v="465"/>
          <ac:spMkLst>
            <pc:docMk/>
            <pc:sldMk cId="4058362014" sldId="266"/>
            <ac:spMk id="77" creationId="{CD14F0CE-4A68-4F5C-AC85-FF283F9242FA}"/>
          </ac:spMkLst>
        </pc:spChg>
        <pc:spChg chg="add del">
          <ac:chgData name="Alia 20367720" userId="S::alia.20367720@compit.aun.edu.eg::bb530c8b-8e90-4445-bfb8-d5020ecded06" providerId="AD" clId="Web-{C344D2B9-9361-5AAA-5952-F5B52BEBCEAC}" dt="2022-12-23T17:08:54.781" v="476"/>
          <ac:spMkLst>
            <pc:docMk/>
            <pc:sldMk cId="4058362014" sldId="266"/>
            <ac:spMk id="79" creationId="{C5176844-69C3-4F79-BE38-EA5BDDF4FEA4}"/>
          </ac:spMkLst>
        </pc:spChg>
        <pc:spChg chg="add del mod">
          <ac:chgData name="Alia 20367720" userId="S::alia.20367720@compit.aun.edu.eg::bb530c8b-8e90-4445-bfb8-d5020ecded06" providerId="AD" clId="Web-{C344D2B9-9361-5AAA-5952-F5B52BEBCEAC}" dt="2022-12-23T17:08:23.389" v="473"/>
          <ac:spMkLst>
            <pc:docMk/>
            <pc:sldMk cId="4058362014" sldId="266"/>
            <ac:spMk id="81" creationId="{41C70A7E-2F41-B5E9-E99B-D4A309A41E02}"/>
          </ac:spMkLst>
        </pc:spChg>
        <pc:spChg chg="add del">
          <ac:chgData name="Alia 20367720" userId="S::alia.20367720@compit.aun.edu.eg::bb530c8b-8e90-4445-bfb8-d5020ecded06" providerId="AD" clId="Web-{C344D2B9-9361-5AAA-5952-F5B52BEBCEAC}" dt="2022-12-23T17:08:54.781" v="476"/>
          <ac:spMkLst>
            <pc:docMk/>
            <pc:sldMk cId="4058362014" sldId="266"/>
            <ac:spMk id="82" creationId="{A101E513-AF74-4E9D-A31F-99664250722D}"/>
          </ac:spMkLst>
        </pc:spChg>
        <pc:spChg chg="add del mod">
          <ac:chgData name="Alia 20367720" userId="S::alia.20367720@compit.aun.edu.eg::bb530c8b-8e90-4445-bfb8-d5020ecded06" providerId="AD" clId="Web-{C344D2B9-9361-5AAA-5952-F5B52BEBCEAC}" dt="2022-12-23T17:09:20.469" v="483"/>
          <ac:spMkLst>
            <pc:docMk/>
            <pc:sldMk cId="4058362014" sldId="266"/>
            <ac:spMk id="86" creationId="{C3FC589C-D7AC-79A3-01FF-88FCC48AA84D}"/>
          </ac:spMkLst>
        </pc:spChg>
        <pc:spChg chg="add">
          <ac:chgData name="Alia 20367720" userId="S::alia.20367720@compit.aun.edu.eg::bb530c8b-8e90-4445-bfb8-d5020ecded06" providerId="AD" clId="Web-{C344D2B9-9361-5AAA-5952-F5B52BEBCEAC}" dt="2022-12-23T17:08:54.781" v="476"/>
          <ac:spMkLst>
            <pc:docMk/>
            <pc:sldMk cId="4058362014" sldId="266"/>
            <ac:spMk id="89" creationId="{C5176844-69C3-4F79-BE38-EA5BDDF4FEA4}"/>
          </ac:spMkLst>
        </pc:spChg>
        <pc:spChg chg="add">
          <ac:chgData name="Alia 20367720" userId="S::alia.20367720@compit.aun.edu.eg::bb530c8b-8e90-4445-bfb8-d5020ecded06" providerId="AD" clId="Web-{C344D2B9-9361-5AAA-5952-F5B52BEBCEAC}" dt="2022-12-23T17:08:54.781" v="476"/>
          <ac:spMkLst>
            <pc:docMk/>
            <pc:sldMk cId="4058362014" sldId="266"/>
            <ac:spMk id="91" creationId="{A101E513-AF74-4E9D-A31F-99664250722D}"/>
          </ac:spMkLst>
        </pc:spChg>
        <pc:picChg chg="add mod ord">
          <ac:chgData name="Alia 20367720" userId="S::alia.20367720@compit.aun.edu.eg::bb530c8b-8e90-4445-bfb8-d5020ecded06" providerId="AD" clId="Web-{C344D2B9-9361-5AAA-5952-F5B52BEBCEAC}" dt="2022-12-23T17:27:54.902" v="743" actId="14100"/>
          <ac:picMkLst>
            <pc:docMk/>
            <pc:sldMk cId="4058362014" sldId="266"/>
            <ac:picMk id="4" creationId="{078440EE-4017-F01B-2B53-42315A5B02B7}"/>
          </ac:picMkLst>
        </pc:picChg>
        <pc:picChg chg="add del mod">
          <ac:chgData name="Alia 20367720" userId="S::alia.20367720@compit.aun.edu.eg::bb530c8b-8e90-4445-bfb8-d5020ecded06" providerId="AD" clId="Web-{C344D2B9-9361-5AAA-5952-F5B52BEBCEAC}" dt="2022-12-23T17:03:21.955" v="426"/>
          <ac:picMkLst>
            <pc:docMk/>
            <pc:sldMk cId="4058362014" sldId="266"/>
            <ac:picMk id="5" creationId="{F0398E61-D6D7-F9D8-E6E5-D3BF5B4C0E78}"/>
          </ac:picMkLst>
        </pc:picChg>
        <pc:picChg chg="add del mod ord">
          <ac:chgData name="Alia 20367720" userId="S::alia.20367720@compit.aun.edu.eg::bb530c8b-8e90-4445-bfb8-d5020ecded06" providerId="AD" clId="Web-{C344D2B9-9361-5AAA-5952-F5B52BEBCEAC}" dt="2022-12-23T17:06:32.791" v="457"/>
          <ac:picMkLst>
            <pc:docMk/>
            <pc:sldMk cId="4058362014" sldId="266"/>
            <ac:picMk id="6" creationId="{B3BB9088-9C38-508C-9D30-D706EA193BF6}"/>
          </ac:picMkLst>
        </pc:picChg>
        <pc:picChg chg="add del mod ord">
          <ac:chgData name="Alia 20367720" userId="S::alia.20367720@compit.aun.edu.eg::bb530c8b-8e90-4445-bfb8-d5020ecded06" providerId="AD" clId="Web-{C344D2B9-9361-5AAA-5952-F5B52BEBCEAC}" dt="2022-12-23T17:08:17.404" v="472"/>
          <ac:picMkLst>
            <pc:docMk/>
            <pc:sldMk cId="4058362014" sldId="266"/>
            <ac:picMk id="7" creationId="{B3DC724E-DBA6-E24C-A884-3D25B2469F37}"/>
          </ac:picMkLst>
        </pc:picChg>
        <pc:picChg chg="add del mod ord">
          <ac:chgData name="Alia 20367720" userId="S::alia.20367720@compit.aun.edu.eg::bb530c8b-8e90-4445-bfb8-d5020ecded06" providerId="AD" clId="Web-{C344D2B9-9361-5AAA-5952-F5B52BEBCEAC}" dt="2022-12-23T17:09:14.656" v="482"/>
          <ac:picMkLst>
            <pc:docMk/>
            <pc:sldMk cId="4058362014" sldId="266"/>
            <ac:picMk id="9" creationId="{F52D1B0D-969A-5116-E2A9-9A38BCD0B0A2}"/>
          </ac:picMkLst>
        </pc:picChg>
        <pc:picChg chg="add mod ord">
          <ac:chgData name="Alia 20367720" userId="S::alia.20367720@compit.aun.edu.eg::bb530c8b-8e90-4445-bfb8-d5020ecded06" providerId="AD" clId="Web-{C344D2B9-9361-5AAA-5952-F5B52BEBCEAC}" dt="2022-12-23T17:28:05.653" v="746" actId="1076"/>
          <ac:picMkLst>
            <pc:docMk/>
            <pc:sldMk cId="4058362014" sldId="266"/>
            <ac:picMk id="11" creationId="{0956C943-891C-7B78-A40F-422CFE0F6636}"/>
          </ac:picMkLst>
        </pc:picChg>
        <pc:cxnChg chg="add del">
          <ac:chgData name="Alia 20367720" userId="S::alia.20367720@compit.aun.edu.eg::bb530c8b-8e90-4445-bfb8-d5020ecded06" providerId="AD" clId="Web-{C344D2B9-9361-5AAA-5952-F5B52BEBCEAC}" dt="2022-12-23T17:09:58.142" v="492"/>
          <ac:cxnSpMkLst>
            <pc:docMk/>
            <pc:sldMk cId="4058362014" sldId="266"/>
            <ac:cxnSpMk id="13" creationId="{3DEF0335-2220-C6BC-AA0A-159BADC1FDFB}"/>
          </ac:cxnSpMkLst>
        </pc:cxnChg>
        <pc:cxnChg chg="add del">
          <ac:chgData name="Alia 20367720" userId="S::alia.20367720@compit.aun.edu.eg::bb530c8b-8e90-4445-bfb8-d5020ecded06" providerId="AD" clId="Web-{C344D2B9-9361-5AAA-5952-F5B52BEBCEAC}" dt="2022-12-23T17:01:36.936" v="413"/>
          <ac:cxnSpMkLst>
            <pc:docMk/>
            <pc:sldMk cId="4058362014" sldId="266"/>
            <ac:cxnSpMk id="14" creationId="{DE3FB7FD-3883-4AFF-8349-2E3BBDA714EA}"/>
          </ac:cxnSpMkLst>
        </pc:cxnChg>
        <pc:cxnChg chg="add del">
          <ac:chgData name="Alia 20367720" userId="S::alia.20367720@compit.aun.edu.eg::bb530c8b-8e90-4445-bfb8-d5020ecded06" providerId="AD" clId="Web-{C344D2B9-9361-5AAA-5952-F5B52BEBCEAC}" dt="2022-12-23T17:01:36.936" v="413"/>
          <ac:cxnSpMkLst>
            <pc:docMk/>
            <pc:sldMk cId="4058362014" sldId="266"/>
            <ac:cxnSpMk id="17" creationId="{0CB1C732-7193-4253-8746-850D090A6B4E}"/>
          </ac:cxnSpMkLst>
        </pc:cxnChg>
        <pc:cxnChg chg="add del">
          <ac:chgData name="Alia 20367720" userId="S::alia.20367720@compit.aun.edu.eg::bb530c8b-8e90-4445-bfb8-d5020ecded06" providerId="AD" clId="Web-{C344D2B9-9361-5AAA-5952-F5B52BEBCEAC}" dt="2022-12-23T17:02:57.361" v="419"/>
          <ac:cxnSpMkLst>
            <pc:docMk/>
            <pc:sldMk cId="4058362014" sldId="266"/>
            <ac:cxnSpMk id="25" creationId="{AEF97C72-3F89-4F0A-9629-01818B389CF0}"/>
          </ac:cxnSpMkLst>
        </pc:cxnChg>
        <pc:cxnChg chg="add del">
          <ac:chgData name="Alia 20367720" userId="S::alia.20367720@compit.aun.edu.eg::bb530c8b-8e90-4445-bfb8-d5020ecded06" providerId="AD" clId="Web-{C344D2B9-9361-5AAA-5952-F5B52BEBCEAC}" dt="2022-12-23T17:03:12.111" v="425"/>
          <ac:cxnSpMkLst>
            <pc:docMk/>
            <pc:sldMk cId="4058362014" sldId="266"/>
            <ac:cxnSpMk id="30" creationId="{4D5E13B1-3A31-47C7-8474-7A3DE600680D}"/>
          </ac:cxnSpMkLst>
        </pc:cxnChg>
        <pc:cxnChg chg="add mod">
          <ac:chgData name="Alia 20367720" userId="S::alia.20367720@compit.aun.edu.eg::bb530c8b-8e90-4445-bfb8-d5020ecded06" providerId="AD" clId="Web-{C344D2B9-9361-5AAA-5952-F5B52BEBCEAC}" dt="2022-12-23T17:11:11.458" v="503" actId="1076"/>
          <ac:cxnSpMkLst>
            <pc:docMk/>
            <pc:sldMk cId="4058362014" sldId="266"/>
            <ac:cxnSpMk id="34" creationId="{8668E918-8FB6-31E7-A87D-4458C5AAFB70}"/>
          </ac:cxnSpMkLst>
        </pc:cxnChg>
        <pc:cxnChg chg="add del">
          <ac:chgData name="Alia 20367720" userId="S::alia.20367720@compit.aun.edu.eg::bb530c8b-8e90-4445-bfb8-d5020ecded06" providerId="AD" clId="Web-{C344D2B9-9361-5AAA-5952-F5B52BEBCEAC}" dt="2022-12-23T17:05:29.742" v="448"/>
          <ac:cxnSpMkLst>
            <pc:docMk/>
            <pc:sldMk cId="4058362014" sldId="266"/>
            <ac:cxnSpMk id="35" creationId="{46426F42-1B96-487D-B989-3144B87268CB}"/>
          </ac:cxnSpMkLst>
        </pc:cxnChg>
        <pc:cxnChg chg="add del">
          <ac:chgData name="Alia 20367720" userId="S::alia.20367720@compit.aun.edu.eg::bb530c8b-8e90-4445-bfb8-d5020ecded06" providerId="AD" clId="Web-{C344D2B9-9361-5AAA-5952-F5B52BEBCEAC}" dt="2022-12-23T17:05:57.289" v="450"/>
          <ac:cxnSpMkLst>
            <pc:docMk/>
            <pc:sldMk cId="4058362014" sldId="266"/>
            <ac:cxnSpMk id="44" creationId="{4D5E13B1-3A31-47C7-8474-7A3DE600680D}"/>
          </ac:cxnSpMkLst>
        </pc:cxnChg>
        <pc:cxnChg chg="add del">
          <ac:chgData name="Alia 20367720" userId="S::alia.20367720@compit.aun.edu.eg::bb530c8b-8e90-4445-bfb8-d5020ecded06" providerId="AD" clId="Web-{C344D2B9-9361-5AAA-5952-F5B52BEBCEAC}" dt="2022-12-23T17:07:17.714" v="459"/>
          <ac:cxnSpMkLst>
            <pc:docMk/>
            <pc:sldMk cId="4058362014" sldId="266"/>
            <ac:cxnSpMk id="60" creationId="{DF96FA98-52E5-4AA7-98B9-BE6200CF014D}"/>
          </ac:cxnSpMkLst>
        </pc:cxnChg>
        <pc:cxnChg chg="add del">
          <ac:chgData name="Alia 20367720" userId="S::alia.20367720@compit.aun.edu.eg::bb530c8b-8e90-4445-bfb8-d5020ecded06" providerId="AD" clId="Web-{C344D2B9-9361-5AAA-5952-F5B52BEBCEAC}" dt="2022-12-23T17:07:39.793" v="463"/>
          <ac:cxnSpMkLst>
            <pc:docMk/>
            <pc:sldMk cId="4058362014" sldId="266"/>
            <ac:cxnSpMk id="70" creationId="{081E1E49-F752-49CA-BFF6-1303B0A8AA03}"/>
          </ac:cxnSpMkLst>
        </pc:cxnChg>
        <pc:cxnChg chg="add del">
          <ac:chgData name="Alia 20367720" userId="S::alia.20367720@compit.aun.edu.eg::bb530c8b-8e90-4445-bfb8-d5020ecded06" providerId="AD" clId="Web-{C344D2B9-9361-5AAA-5952-F5B52BEBCEAC}" dt="2022-12-23T17:07:42.465" v="465"/>
          <ac:cxnSpMkLst>
            <pc:docMk/>
            <pc:sldMk cId="4058362014" sldId="266"/>
            <ac:cxnSpMk id="74" creationId="{0CB1C732-7193-4253-8746-850D090A6B4E}"/>
          </ac:cxnSpMkLst>
        </pc:cxnChg>
        <pc:cxnChg chg="add del">
          <ac:chgData name="Alia 20367720" userId="S::alia.20367720@compit.aun.edu.eg::bb530c8b-8e90-4445-bfb8-d5020ecded06" providerId="AD" clId="Web-{C344D2B9-9361-5AAA-5952-F5B52BEBCEAC}" dt="2022-12-23T17:08:54.781" v="476"/>
          <ac:cxnSpMkLst>
            <pc:docMk/>
            <pc:sldMk cId="4058362014" sldId="266"/>
            <ac:cxnSpMk id="80" creationId="{AEF97C72-3F89-4F0A-9629-01818B389CF0}"/>
          </ac:cxnSpMkLst>
        </pc:cxnChg>
      </pc:sldChg>
      <pc:sldChg chg="new del">
        <pc:chgData name="Alia 20367720" userId="S::alia.20367720@compit.aun.edu.eg::bb530c8b-8e90-4445-bfb8-d5020ecded06" providerId="AD" clId="Web-{C344D2B9-9361-5AAA-5952-F5B52BEBCEAC}" dt="2022-12-23T17:19:42.555" v="629"/>
        <pc:sldMkLst>
          <pc:docMk/>
          <pc:sldMk cId="3391035845" sldId="267"/>
        </pc:sldMkLst>
      </pc:sldChg>
      <pc:sldChg chg="addSp delSp modSp add replId">
        <pc:chgData name="Alia 20367720" userId="S::alia.20367720@compit.aun.edu.eg::bb530c8b-8e90-4445-bfb8-d5020ecded06" providerId="AD" clId="Web-{C344D2B9-9361-5AAA-5952-F5B52BEBCEAC}" dt="2022-12-23T17:44:09.014" v="944" actId="20577"/>
        <pc:sldMkLst>
          <pc:docMk/>
          <pc:sldMk cId="1347390709" sldId="268"/>
        </pc:sldMkLst>
        <pc:spChg chg="add del mod">
          <ac:chgData name="Alia 20367720" userId="S::alia.20367720@compit.aun.edu.eg::bb530c8b-8e90-4445-bfb8-d5020ecded06" providerId="AD" clId="Web-{C344D2B9-9361-5AAA-5952-F5B52BEBCEAC}" dt="2022-12-23T17:20:01.728" v="633"/>
          <ac:spMkLst>
            <pc:docMk/>
            <pc:sldMk cId="1347390709" sldId="268"/>
            <ac:spMk id="5" creationId="{6654BF0D-4A74-66D5-0634-AAC717823439}"/>
          </ac:spMkLst>
        </pc:spChg>
        <pc:spChg chg="mod">
          <ac:chgData name="Alia 20367720" userId="S::alia.20367720@compit.aun.edu.eg::bb530c8b-8e90-4445-bfb8-d5020ecded06" providerId="AD" clId="Web-{C344D2B9-9361-5AAA-5952-F5B52BEBCEAC}" dt="2022-12-23T17:44:09.014" v="944" actId="20577"/>
          <ac:spMkLst>
            <pc:docMk/>
            <pc:sldMk cId="1347390709" sldId="268"/>
            <ac:spMk id="36" creationId="{F99FC2F2-543A-0AE4-3575-9CED3FEBD8BB}"/>
          </ac:spMkLst>
        </pc:spChg>
        <pc:spChg chg="del">
          <ac:chgData name="Alia 20367720" userId="S::alia.20367720@compit.aun.edu.eg::bb530c8b-8e90-4445-bfb8-d5020ecded06" providerId="AD" clId="Web-{C344D2B9-9361-5AAA-5952-F5B52BEBCEAC}" dt="2022-12-23T17:19:50.228" v="631"/>
          <ac:spMkLst>
            <pc:docMk/>
            <pc:sldMk cId="1347390709" sldId="268"/>
            <ac:spMk id="40" creationId="{66E3F0CA-2EF8-4B17-CC0A-7C1F33368A88}"/>
          </ac:spMkLst>
        </pc:spChg>
        <pc:picChg chg="del">
          <ac:chgData name="Alia 20367720" userId="S::alia.20367720@compit.aun.edu.eg::bb530c8b-8e90-4445-bfb8-d5020ecded06" providerId="AD" clId="Web-{C344D2B9-9361-5AAA-5952-F5B52BEBCEAC}" dt="2022-12-23T17:19:56.197" v="632"/>
          <ac:picMkLst>
            <pc:docMk/>
            <pc:sldMk cId="1347390709" sldId="268"/>
            <ac:picMk id="4" creationId="{078440EE-4017-F01B-2B53-42315A5B02B7}"/>
          </ac:picMkLst>
        </pc:picChg>
        <pc:picChg chg="add mod ord">
          <ac:chgData name="Alia 20367720" userId="S::alia.20367720@compit.aun.edu.eg::bb530c8b-8e90-4445-bfb8-d5020ecded06" providerId="AD" clId="Web-{C344D2B9-9361-5AAA-5952-F5B52BEBCEAC}" dt="2022-12-23T17:20:07.963" v="636" actId="1076"/>
          <ac:picMkLst>
            <pc:docMk/>
            <pc:sldMk cId="1347390709" sldId="268"/>
            <ac:picMk id="6" creationId="{F120C669-736F-8440-99E6-FAD51C2DEA1C}"/>
          </ac:picMkLst>
        </pc:picChg>
        <pc:picChg chg="del">
          <ac:chgData name="Alia 20367720" userId="S::alia.20367720@compit.aun.edu.eg::bb530c8b-8e90-4445-bfb8-d5020ecded06" providerId="AD" clId="Web-{C344D2B9-9361-5AAA-5952-F5B52BEBCEAC}" dt="2022-12-23T17:19:46.868" v="630"/>
          <ac:picMkLst>
            <pc:docMk/>
            <pc:sldMk cId="1347390709" sldId="268"/>
            <ac:picMk id="11" creationId="{0956C943-891C-7B78-A40F-422CFE0F6636}"/>
          </ac:picMkLst>
        </pc:picChg>
      </pc:sldChg>
      <pc:sldChg chg="new del">
        <pc:chgData name="Alia 20367720" userId="S::alia.20367720@compit.aun.edu.eg::bb530c8b-8e90-4445-bfb8-d5020ecded06" providerId="AD" clId="Web-{C344D2B9-9361-5AAA-5952-F5B52BEBCEAC}" dt="2022-12-23T17:23:36.174" v="690"/>
        <pc:sldMkLst>
          <pc:docMk/>
          <pc:sldMk cId="3983034136" sldId="269"/>
        </pc:sldMkLst>
      </pc:sldChg>
      <pc:sldChg chg="add del replId">
        <pc:chgData name="Alia 20367720" userId="S::alia.20367720@compit.aun.edu.eg::bb530c8b-8e90-4445-bfb8-d5020ecded06" providerId="AD" clId="Web-{C344D2B9-9361-5AAA-5952-F5B52BEBCEAC}" dt="2022-12-23T17:24:24.816" v="694"/>
        <pc:sldMkLst>
          <pc:docMk/>
          <pc:sldMk cId="4089346462" sldId="270"/>
        </pc:sldMkLst>
      </pc:sldChg>
      <pc:sldChg chg="new del">
        <pc:chgData name="Alia 20367720" userId="S::alia.20367720@compit.aun.edu.eg::bb530c8b-8e90-4445-bfb8-d5020ecded06" providerId="AD" clId="Web-{C344D2B9-9361-5AAA-5952-F5B52BEBCEAC}" dt="2022-12-23T17:24:18.129" v="692"/>
        <pc:sldMkLst>
          <pc:docMk/>
          <pc:sldMk cId="1664963978" sldId="271"/>
        </pc:sldMkLst>
      </pc:sldChg>
      <pc:sldChg chg="addSp delSp modSp add replId">
        <pc:chgData name="Alia 20367720" userId="S::alia.20367720@compit.aun.edu.eg::bb530c8b-8e90-4445-bfb8-d5020ecded06" providerId="AD" clId="Web-{C344D2B9-9361-5AAA-5952-F5B52BEBCEAC}" dt="2022-12-23T17:26:50.181" v="735" actId="1076"/>
        <pc:sldMkLst>
          <pc:docMk/>
          <pc:sldMk cId="3077776333" sldId="271"/>
        </pc:sldMkLst>
        <pc:spChg chg="add del mod">
          <ac:chgData name="Alia 20367720" userId="S::alia.20367720@compit.aun.edu.eg::bb530c8b-8e90-4445-bfb8-d5020ecded06" providerId="AD" clId="Web-{C344D2B9-9361-5AAA-5952-F5B52BEBCEAC}" dt="2022-12-23T17:25:42.522" v="703"/>
          <ac:spMkLst>
            <pc:docMk/>
            <pc:sldMk cId="3077776333" sldId="271"/>
            <ac:spMk id="6" creationId="{655F3A11-5C63-3D7C-0597-C503FEEB8D8E}"/>
          </ac:spMkLst>
        </pc:spChg>
        <pc:spChg chg="add mod">
          <ac:chgData name="Alia 20367720" userId="S::alia.20367720@compit.aun.edu.eg::bb530c8b-8e90-4445-bfb8-d5020ecded06" providerId="AD" clId="Web-{C344D2B9-9361-5AAA-5952-F5B52BEBCEAC}" dt="2022-12-23T17:26:50.181" v="735" actId="1076"/>
          <ac:spMkLst>
            <pc:docMk/>
            <pc:sldMk cId="3077776333" sldId="271"/>
            <ac:spMk id="9" creationId="{E1D55032-193B-1B26-7F2A-51CE4483BB4D}"/>
          </ac:spMkLst>
        </pc:spChg>
        <pc:spChg chg="mod">
          <ac:chgData name="Alia 20367720" userId="S::alia.20367720@compit.aun.edu.eg::bb530c8b-8e90-4445-bfb8-d5020ecded06" providerId="AD" clId="Web-{C344D2B9-9361-5AAA-5952-F5B52BEBCEAC}" dt="2022-12-23T17:26:37.634" v="733" actId="1076"/>
          <ac:spMkLst>
            <pc:docMk/>
            <pc:sldMk cId="3077776333" sldId="271"/>
            <ac:spMk id="36" creationId="{F99FC2F2-543A-0AE4-3575-9CED3FEBD8BB}"/>
          </ac:spMkLst>
        </pc:spChg>
        <pc:spChg chg="del">
          <ac:chgData name="Alia 20367720" userId="S::alia.20367720@compit.aun.edu.eg::bb530c8b-8e90-4445-bfb8-d5020ecded06" providerId="AD" clId="Web-{C344D2B9-9361-5AAA-5952-F5B52BEBCEAC}" dt="2022-12-23T17:25:42.288" v="702"/>
          <ac:spMkLst>
            <pc:docMk/>
            <pc:sldMk cId="3077776333" sldId="271"/>
            <ac:spMk id="40" creationId="{66E3F0CA-2EF8-4B17-CC0A-7C1F33368A88}"/>
          </ac:spMkLst>
        </pc:spChg>
        <pc:picChg chg="add mod">
          <ac:chgData name="Alia 20367720" userId="S::alia.20367720@compit.aun.edu.eg::bb530c8b-8e90-4445-bfb8-d5020ecded06" providerId="AD" clId="Web-{C344D2B9-9361-5AAA-5952-F5B52BEBCEAC}" dt="2022-12-23T17:25:42.866" v="707" actId="14100"/>
          <ac:picMkLst>
            <pc:docMk/>
            <pc:sldMk cId="3077776333" sldId="271"/>
            <ac:picMk id="3" creationId="{2CCCA393-B7CA-CDE1-420C-2C25D266B4C5}"/>
          </ac:picMkLst>
        </pc:picChg>
        <pc:picChg chg="del">
          <ac:chgData name="Alia 20367720" userId="S::alia.20367720@compit.aun.edu.eg::bb530c8b-8e90-4445-bfb8-d5020ecded06" providerId="AD" clId="Web-{C344D2B9-9361-5AAA-5952-F5B52BEBCEAC}" dt="2022-12-23T17:24:38.114" v="695"/>
          <ac:picMkLst>
            <pc:docMk/>
            <pc:sldMk cId="3077776333" sldId="271"/>
            <ac:picMk id="4" creationId="{078440EE-4017-F01B-2B53-42315A5B02B7}"/>
          </ac:picMkLst>
        </pc:picChg>
        <pc:picChg chg="add mod ord">
          <ac:chgData name="Alia 20367720" userId="S::alia.20367720@compit.aun.edu.eg::bb530c8b-8e90-4445-bfb8-d5020ecded06" providerId="AD" clId="Web-{C344D2B9-9361-5AAA-5952-F5B52BEBCEAC}" dt="2022-12-23T17:25:42.741" v="705" actId="14100"/>
          <ac:picMkLst>
            <pc:docMk/>
            <pc:sldMk cId="3077776333" sldId="271"/>
            <ac:picMk id="7" creationId="{FDD5A46A-15CA-9AD8-0CCA-A358ACC39962}"/>
          </ac:picMkLst>
        </pc:picChg>
        <pc:picChg chg="del">
          <ac:chgData name="Alia 20367720" userId="S::alia.20367720@compit.aun.edu.eg::bb530c8b-8e90-4445-bfb8-d5020ecded06" providerId="AD" clId="Web-{C344D2B9-9361-5AAA-5952-F5B52BEBCEAC}" dt="2022-12-23T17:25:42.116" v="701"/>
          <ac:picMkLst>
            <pc:docMk/>
            <pc:sldMk cId="3077776333" sldId="271"/>
            <ac:picMk id="11" creationId="{0956C943-891C-7B78-A40F-422CFE0F6636}"/>
          </ac:picMkLst>
        </pc:picChg>
      </pc:sldChg>
      <pc:sldChg chg="new del">
        <pc:chgData name="Alia 20367720" userId="S::alia.20367720@compit.aun.edu.eg::bb530c8b-8e90-4445-bfb8-d5020ecded06" providerId="AD" clId="Web-{C344D2B9-9361-5AAA-5952-F5B52BEBCEAC}" dt="2022-12-23T17:28:40.467" v="752"/>
        <pc:sldMkLst>
          <pc:docMk/>
          <pc:sldMk cId="1322259015" sldId="272"/>
        </pc:sldMkLst>
      </pc:sldChg>
      <pc:sldChg chg="addSp delSp modSp add replId">
        <pc:chgData name="Alia 20367720" userId="S::alia.20367720@compit.aun.edu.eg::bb530c8b-8e90-4445-bfb8-d5020ecded06" providerId="AD" clId="Web-{C344D2B9-9361-5AAA-5952-F5B52BEBCEAC}" dt="2022-12-23T17:43:07.277" v="933" actId="20577"/>
        <pc:sldMkLst>
          <pc:docMk/>
          <pc:sldMk cId="1547759719" sldId="273"/>
        </pc:sldMkLst>
        <pc:spChg chg="mod">
          <ac:chgData name="Alia 20367720" userId="S::alia.20367720@compit.aun.edu.eg::bb530c8b-8e90-4445-bfb8-d5020ecded06" providerId="AD" clId="Web-{C344D2B9-9361-5AAA-5952-F5B52BEBCEAC}" dt="2022-12-23T17:28:49.873" v="754" actId="20577"/>
          <ac:spMkLst>
            <pc:docMk/>
            <pc:sldMk cId="1547759719" sldId="273"/>
            <ac:spMk id="2" creationId="{C676FD2B-D0C8-F7AF-E490-999A267076D0}"/>
          </ac:spMkLst>
        </pc:spChg>
        <pc:spChg chg="add del mod">
          <ac:chgData name="Alia 20367720" userId="S::alia.20367720@compit.aun.edu.eg::bb530c8b-8e90-4445-bfb8-d5020ecded06" providerId="AD" clId="Web-{C344D2B9-9361-5AAA-5952-F5B52BEBCEAC}" dt="2022-12-23T17:29:16.093" v="761"/>
          <ac:spMkLst>
            <pc:docMk/>
            <pc:sldMk cId="1547759719" sldId="273"/>
            <ac:spMk id="6" creationId="{862978A2-F282-E1BD-0BB1-D0AC2F6BE2CE}"/>
          </ac:spMkLst>
        </pc:spChg>
        <pc:spChg chg="add mod">
          <ac:chgData name="Alia 20367720" userId="S::alia.20367720@compit.aun.edu.eg::bb530c8b-8e90-4445-bfb8-d5020ecded06" providerId="AD" clId="Web-{C344D2B9-9361-5AAA-5952-F5B52BEBCEAC}" dt="2022-12-23T17:31:17.415" v="779" actId="14100"/>
          <ac:spMkLst>
            <pc:docMk/>
            <pc:sldMk cId="1547759719" sldId="273"/>
            <ac:spMk id="9" creationId="{00A5930E-8E15-4738-C920-1EB3B788F639}"/>
          </ac:spMkLst>
        </pc:spChg>
        <pc:spChg chg="mod">
          <ac:chgData name="Alia 20367720" userId="S::alia.20367720@compit.aun.edu.eg::bb530c8b-8e90-4445-bfb8-d5020ecded06" providerId="AD" clId="Web-{C344D2B9-9361-5AAA-5952-F5B52BEBCEAC}" dt="2022-12-23T17:43:07.277" v="933" actId="20577"/>
          <ac:spMkLst>
            <pc:docMk/>
            <pc:sldMk cId="1547759719" sldId="273"/>
            <ac:spMk id="36" creationId="{F99FC2F2-543A-0AE4-3575-9CED3FEBD8BB}"/>
          </ac:spMkLst>
        </pc:spChg>
        <pc:spChg chg="del">
          <ac:chgData name="Alia 20367720" userId="S::alia.20367720@compit.aun.edu.eg::bb530c8b-8e90-4445-bfb8-d5020ecded06" providerId="AD" clId="Web-{C344D2B9-9361-5AAA-5952-F5B52BEBCEAC}" dt="2022-12-23T17:29:50.016" v="767"/>
          <ac:spMkLst>
            <pc:docMk/>
            <pc:sldMk cId="1547759719" sldId="273"/>
            <ac:spMk id="40" creationId="{66E3F0CA-2EF8-4B17-CC0A-7C1F33368A88}"/>
          </ac:spMkLst>
        </pc:spChg>
        <pc:picChg chg="add mod">
          <ac:chgData name="Alia 20367720" userId="S::alia.20367720@compit.aun.edu.eg::bb530c8b-8e90-4445-bfb8-d5020ecded06" providerId="AD" clId="Web-{C344D2B9-9361-5AAA-5952-F5B52BEBCEAC}" dt="2022-12-23T17:30:18.205" v="774" actId="1076"/>
          <ac:picMkLst>
            <pc:docMk/>
            <pc:sldMk cId="1547759719" sldId="273"/>
            <ac:picMk id="3" creationId="{AD36C119-C234-C62F-BB9B-07BCEB14DC71}"/>
          </ac:picMkLst>
        </pc:picChg>
        <pc:picChg chg="del">
          <ac:chgData name="Alia 20367720" userId="S::alia.20367720@compit.aun.edu.eg::bb530c8b-8e90-4445-bfb8-d5020ecded06" providerId="AD" clId="Web-{C344D2B9-9361-5AAA-5952-F5B52BEBCEAC}" dt="2022-12-23T17:28:50.873" v="755"/>
          <ac:picMkLst>
            <pc:docMk/>
            <pc:sldMk cId="1547759719" sldId="273"/>
            <ac:picMk id="4" creationId="{078440EE-4017-F01B-2B53-42315A5B02B7}"/>
          </ac:picMkLst>
        </pc:picChg>
        <pc:picChg chg="add mod ord">
          <ac:chgData name="Alia 20367720" userId="S::alia.20367720@compit.aun.edu.eg::bb530c8b-8e90-4445-bfb8-d5020ecded06" providerId="AD" clId="Web-{C344D2B9-9361-5AAA-5952-F5B52BEBCEAC}" dt="2022-12-23T17:30:26.924" v="775" actId="1076"/>
          <ac:picMkLst>
            <pc:docMk/>
            <pc:sldMk cId="1547759719" sldId="273"/>
            <ac:picMk id="7" creationId="{2CD10775-89DE-CB7D-CFDB-5047825C8758}"/>
          </ac:picMkLst>
        </pc:picChg>
        <pc:picChg chg="del">
          <ac:chgData name="Alia 20367720" userId="S::alia.20367720@compit.aun.edu.eg::bb530c8b-8e90-4445-bfb8-d5020ecded06" providerId="AD" clId="Web-{C344D2B9-9361-5AAA-5952-F5B52BEBCEAC}" dt="2022-12-23T17:29:15.655" v="760"/>
          <ac:picMkLst>
            <pc:docMk/>
            <pc:sldMk cId="1547759719" sldId="273"/>
            <ac:picMk id="11" creationId="{0956C943-891C-7B78-A40F-422CFE0F6636}"/>
          </ac:picMkLst>
        </pc:picChg>
      </pc:sldChg>
      <pc:sldChg chg="addSp delSp modSp add replId">
        <pc:chgData name="Alia 20367720" userId="S::alia.20367720@compit.aun.edu.eg::bb530c8b-8e90-4445-bfb8-d5020ecded06" providerId="AD" clId="Web-{C344D2B9-9361-5AAA-5952-F5B52BEBCEAC}" dt="2022-12-23T17:56:36.437" v="1059" actId="14100"/>
        <pc:sldMkLst>
          <pc:docMk/>
          <pc:sldMk cId="3192029948" sldId="274"/>
        </pc:sldMkLst>
        <pc:spChg chg="mod">
          <ac:chgData name="Alia 20367720" userId="S::alia.20367720@compit.aun.edu.eg::bb530c8b-8e90-4445-bfb8-d5020ecded06" providerId="AD" clId="Web-{C344D2B9-9361-5AAA-5952-F5B52BEBCEAC}" dt="2022-12-23T17:36:17.443" v="837" actId="20577"/>
          <ac:spMkLst>
            <pc:docMk/>
            <pc:sldMk cId="3192029948" sldId="274"/>
            <ac:spMk id="2" creationId="{C676FD2B-D0C8-F7AF-E490-999A267076D0}"/>
          </ac:spMkLst>
        </pc:spChg>
        <pc:spChg chg="add del mod">
          <ac:chgData name="Alia 20367720" userId="S::alia.20367720@compit.aun.edu.eg::bb530c8b-8e90-4445-bfb8-d5020ecded06" providerId="AD" clId="Web-{C344D2B9-9361-5AAA-5952-F5B52BEBCEAC}" dt="2022-12-23T17:36:40.913" v="843"/>
          <ac:spMkLst>
            <pc:docMk/>
            <pc:sldMk cId="3192029948" sldId="274"/>
            <ac:spMk id="6" creationId="{BB95E786-602A-81B5-23C4-9D2059C63D77}"/>
          </ac:spMkLst>
        </pc:spChg>
        <pc:spChg chg="del">
          <ac:chgData name="Alia 20367720" userId="S::alia.20367720@compit.aun.edu.eg::bb530c8b-8e90-4445-bfb8-d5020ecded06" providerId="AD" clId="Web-{C344D2B9-9361-5AAA-5952-F5B52BEBCEAC}" dt="2022-12-23T17:45:25.958" v="963"/>
          <ac:spMkLst>
            <pc:docMk/>
            <pc:sldMk cId="3192029948" sldId="274"/>
            <ac:spMk id="9" creationId="{00A5930E-8E15-4738-C920-1EB3B788F639}"/>
          </ac:spMkLst>
        </pc:spChg>
        <pc:spChg chg="add mod">
          <ac:chgData name="Alia 20367720" userId="S::alia.20367720@compit.aun.edu.eg::bb530c8b-8e90-4445-bfb8-d5020ecded06" providerId="AD" clId="Web-{C344D2B9-9361-5AAA-5952-F5B52BEBCEAC}" dt="2022-12-23T17:56:36.437" v="1059" actId="14100"/>
          <ac:spMkLst>
            <pc:docMk/>
            <pc:sldMk cId="3192029948" sldId="274"/>
            <ac:spMk id="12" creationId="{884199F8-DFDF-374F-1A44-5E4E4AE9BD39}"/>
          </ac:spMkLst>
        </pc:spChg>
        <pc:spChg chg="mod">
          <ac:chgData name="Alia 20367720" userId="S::alia.20367720@compit.aun.edu.eg::bb530c8b-8e90-4445-bfb8-d5020ecded06" providerId="AD" clId="Web-{C344D2B9-9361-5AAA-5952-F5B52BEBCEAC}" dt="2022-12-23T17:45:44.568" v="967" actId="1076"/>
          <ac:spMkLst>
            <pc:docMk/>
            <pc:sldMk cId="3192029948" sldId="274"/>
            <ac:spMk id="36" creationId="{F99FC2F2-543A-0AE4-3575-9CED3FEBD8BB}"/>
          </ac:spMkLst>
        </pc:spChg>
        <pc:picChg chg="del">
          <ac:chgData name="Alia 20367720" userId="S::alia.20367720@compit.aun.edu.eg::bb530c8b-8e90-4445-bfb8-d5020ecded06" providerId="AD" clId="Web-{C344D2B9-9361-5AAA-5952-F5B52BEBCEAC}" dt="2022-12-23T17:36:22.365" v="838"/>
          <ac:picMkLst>
            <pc:docMk/>
            <pc:sldMk cId="3192029948" sldId="274"/>
            <ac:picMk id="3" creationId="{AD36C119-C234-C62F-BB9B-07BCEB14DC71}"/>
          </ac:picMkLst>
        </pc:picChg>
        <pc:picChg chg="add mod">
          <ac:chgData name="Alia 20367720" userId="S::alia.20367720@compit.aun.edu.eg::bb530c8b-8e90-4445-bfb8-d5020ecded06" providerId="AD" clId="Web-{C344D2B9-9361-5AAA-5952-F5B52BEBCEAC}" dt="2022-12-23T17:36:30.147" v="841" actId="14100"/>
          <ac:picMkLst>
            <pc:docMk/>
            <pc:sldMk cId="3192029948" sldId="274"/>
            <ac:picMk id="4" creationId="{44803B13-9705-23CE-ADE3-F03C26A41AB1}"/>
          </ac:picMkLst>
        </pc:picChg>
        <pc:picChg chg="del">
          <ac:chgData name="Alia 20367720" userId="S::alia.20367720@compit.aun.edu.eg::bb530c8b-8e90-4445-bfb8-d5020ecded06" providerId="AD" clId="Web-{C344D2B9-9361-5AAA-5952-F5B52BEBCEAC}" dt="2022-12-23T17:36:34.162" v="842"/>
          <ac:picMkLst>
            <pc:docMk/>
            <pc:sldMk cId="3192029948" sldId="274"/>
            <ac:picMk id="7" creationId="{2CD10775-89DE-CB7D-CFDB-5047825C8758}"/>
          </ac:picMkLst>
        </pc:picChg>
        <pc:picChg chg="add mod ord">
          <ac:chgData name="Alia 20367720" userId="S::alia.20367720@compit.aun.edu.eg::bb530c8b-8e90-4445-bfb8-d5020ecded06" providerId="AD" clId="Web-{C344D2B9-9361-5AAA-5952-F5B52BEBCEAC}" dt="2022-12-23T17:45:40.755" v="966" actId="14100"/>
          <ac:picMkLst>
            <pc:docMk/>
            <pc:sldMk cId="3192029948" sldId="274"/>
            <ac:picMk id="8" creationId="{D3FD69AD-2C4E-587D-3C69-FCB98319A0A7}"/>
          </ac:picMkLst>
        </pc:picChg>
        <pc:picChg chg="add del mod">
          <ac:chgData name="Alia 20367720" userId="S::alia.20367720@compit.aun.edu.eg::bb530c8b-8e90-4445-bfb8-d5020ecded06" providerId="AD" clId="Web-{C344D2B9-9361-5AAA-5952-F5B52BEBCEAC}" dt="2022-12-23T17:45:24.411" v="962"/>
          <ac:picMkLst>
            <pc:docMk/>
            <pc:sldMk cId="3192029948" sldId="274"/>
            <ac:picMk id="10" creationId="{1DA3D19A-00C6-9A62-E6E1-A0EB8D570ECA}"/>
          </ac:picMkLst>
        </pc:picChg>
      </pc:sldChg>
      <pc:sldChg chg="addSp delSp modSp new mod setBg">
        <pc:chgData name="Alia 20367720" userId="S::alia.20367720@compit.aun.edu.eg::bb530c8b-8e90-4445-bfb8-d5020ecded06" providerId="AD" clId="Web-{C344D2B9-9361-5AAA-5952-F5B52BEBCEAC}" dt="2022-12-23T18:09:22.755" v="1197"/>
        <pc:sldMkLst>
          <pc:docMk/>
          <pc:sldMk cId="2531270431" sldId="275"/>
        </pc:sldMkLst>
        <pc:spChg chg="mod ord">
          <ac:chgData name="Alia 20367720" userId="S::alia.20367720@compit.aun.edu.eg::bb530c8b-8e90-4445-bfb8-d5020ecded06" providerId="AD" clId="Web-{C344D2B9-9361-5AAA-5952-F5B52BEBCEAC}" dt="2022-12-23T18:09:22.755" v="1197"/>
          <ac:spMkLst>
            <pc:docMk/>
            <pc:sldMk cId="2531270431" sldId="275"/>
            <ac:spMk id="2" creationId="{EAC37256-19C0-D63F-08C2-8F40AED31090}"/>
          </ac:spMkLst>
        </pc:spChg>
        <pc:spChg chg="del">
          <ac:chgData name="Alia 20367720" userId="S::alia.20367720@compit.aun.edu.eg::bb530c8b-8e90-4445-bfb8-d5020ecded06" providerId="AD" clId="Web-{C344D2B9-9361-5AAA-5952-F5B52BEBCEAC}" dt="2022-12-23T18:06:41.762" v="1180"/>
          <ac:spMkLst>
            <pc:docMk/>
            <pc:sldMk cId="2531270431" sldId="275"/>
            <ac:spMk id="3" creationId="{4A758A5D-5770-AC88-2BB7-5DC86B3A32E3}"/>
          </ac:spMkLst>
        </pc:spChg>
        <pc:spChg chg="add del">
          <ac:chgData name="Alia 20367720" userId="S::alia.20367720@compit.aun.edu.eg::bb530c8b-8e90-4445-bfb8-d5020ecded06" providerId="AD" clId="Web-{C344D2B9-9361-5AAA-5952-F5B52BEBCEAC}" dt="2022-12-23T18:09:22.755" v="1197"/>
          <ac:spMkLst>
            <pc:docMk/>
            <pc:sldMk cId="2531270431" sldId="275"/>
            <ac:spMk id="8" creationId="{DD4C4B28-6B4B-4445-8535-F516D74E4AA9}"/>
          </ac:spMkLst>
        </pc:spChg>
        <pc:spChg chg="add del">
          <ac:chgData name="Alia 20367720" userId="S::alia.20367720@compit.aun.edu.eg::bb530c8b-8e90-4445-bfb8-d5020ecded06" providerId="AD" clId="Web-{C344D2B9-9361-5AAA-5952-F5B52BEBCEAC}" dt="2022-12-23T18:09:22.755" v="1197"/>
          <ac:spMkLst>
            <pc:docMk/>
            <pc:sldMk cId="2531270431" sldId="275"/>
            <ac:spMk id="12" creationId="{55B419A7-F817-4767-8CCB-FB0E189C4ACD}"/>
          </ac:spMkLst>
        </pc:spChg>
        <pc:spChg chg="add del">
          <ac:chgData name="Alia 20367720" userId="S::alia.20367720@compit.aun.edu.eg::bb530c8b-8e90-4445-bfb8-d5020ecded06" providerId="AD" clId="Web-{C344D2B9-9361-5AAA-5952-F5B52BEBCEAC}" dt="2022-12-23T18:09:22.755" v="1197"/>
          <ac:spMkLst>
            <pc:docMk/>
            <pc:sldMk cId="2531270431" sldId="275"/>
            <ac:spMk id="16" creationId="{B3BE00DD-5F52-49B1-A83B-F2E555AC5D05}"/>
          </ac:spMkLst>
        </pc:spChg>
        <pc:spChg chg="add del">
          <ac:chgData name="Alia 20367720" userId="S::alia.20367720@compit.aun.edu.eg::bb530c8b-8e90-4445-bfb8-d5020ecded06" providerId="AD" clId="Web-{C344D2B9-9361-5AAA-5952-F5B52BEBCEAC}" dt="2022-12-23T18:09:22.755" v="1196"/>
          <ac:spMkLst>
            <pc:docMk/>
            <pc:sldMk cId="2531270431" sldId="275"/>
            <ac:spMk id="21" creationId="{DD4C4B28-6B4B-4445-8535-F516D74E4AA9}"/>
          </ac:spMkLst>
        </pc:spChg>
        <pc:spChg chg="add del">
          <ac:chgData name="Alia 20367720" userId="S::alia.20367720@compit.aun.edu.eg::bb530c8b-8e90-4445-bfb8-d5020ecded06" providerId="AD" clId="Web-{C344D2B9-9361-5AAA-5952-F5B52BEBCEAC}" dt="2022-12-23T18:09:22.755" v="1196"/>
          <ac:spMkLst>
            <pc:docMk/>
            <pc:sldMk cId="2531270431" sldId="275"/>
            <ac:spMk id="25" creationId="{55B419A7-F817-4767-8CCB-FB0E189C4ACD}"/>
          </ac:spMkLst>
        </pc:spChg>
        <pc:spChg chg="add del">
          <ac:chgData name="Alia 20367720" userId="S::alia.20367720@compit.aun.edu.eg::bb530c8b-8e90-4445-bfb8-d5020ecded06" providerId="AD" clId="Web-{C344D2B9-9361-5AAA-5952-F5B52BEBCEAC}" dt="2022-12-23T18:09:22.755" v="1196"/>
          <ac:spMkLst>
            <pc:docMk/>
            <pc:sldMk cId="2531270431" sldId="275"/>
            <ac:spMk id="27" creationId="{50828E5B-9EDE-4D1D-8C59-333EDC952C98}"/>
          </ac:spMkLst>
        </pc:spChg>
        <pc:spChg chg="add del">
          <ac:chgData name="Alia 20367720" userId="S::alia.20367720@compit.aun.edu.eg::bb530c8b-8e90-4445-bfb8-d5020ecded06" providerId="AD" clId="Web-{C344D2B9-9361-5AAA-5952-F5B52BEBCEAC}" dt="2022-12-23T18:09:22.755" v="1196"/>
          <ac:spMkLst>
            <pc:docMk/>
            <pc:sldMk cId="2531270431" sldId="275"/>
            <ac:spMk id="31" creationId="{7021D92D-08FF-45A6-9109-AC9462C7E8E3}"/>
          </ac:spMkLst>
        </pc:spChg>
        <pc:spChg chg="add">
          <ac:chgData name="Alia 20367720" userId="S::alia.20367720@compit.aun.edu.eg::bb530c8b-8e90-4445-bfb8-d5020ecded06" providerId="AD" clId="Web-{C344D2B9-9361-5AAA-5952-F5B52BEBCEAC}" dt="2022-12-23T18:09:22.755" v="1197"/>
          <ac:spMkLst>
            <pc:docMk/>
            <pc:sldMk cId="2531270431" sldId="275"/>
            <ac:spMk id="33" creationId="{DD4C4B28-6B4B-4445-8535-F516D74E4AA9}"/>
          </ac:spMkLst>
        </pc:spChg>
        <pc:spChg chg="add">
          <ac:chgData name="Alia 20367720" userId="S::alia.20367720@compit.aun.edu.eg::bb530c8b-8e90-4445-bfb8-d5020ecded06" providerId="AD" clId="Web-{C344D2B9-9361-5AAA-5952-F5B52BEBCEAC}" dt="2022-12-23T18:09:22.755" v="1197"/>
          <ac:spMkLst>
            <pc:docMk/>
            <pc:sldMk cId="2531270431" sldId="275"/>
            <ac:spMk id="35" creationId="{55B419A7-F817-4767-8CCB-FB0E189C4ACD}"/>
          </ac:spMkLst>
        </pc:spChg>
        <pc:spChg chg="add">
          <ac:chgData name="Alia 20367720" userId="S::alia.20367720@compit.aun.edu.eg::bb530c8b-8e90-4445-bfb8-d5020ecded06" providerId="AD" clId="Web-{C344D2B9-9361-5AAA-5952-F5B52BEBCEAC}" dt="2022-12-23T18:09:22.755" v="1197"/>
          <ac:spMkLst>
            <pc:docMk/>
            <pc:sldMk cId="2531270431" sldId="275"/>
            <ac:spMk id="36" creationId="{9FBB9AF1-CE92-475C-A47B-5FC32922B3E9}"/>
          </ac:spMkLst>
        </pc:spChg>
        <pc:spChg chg="add">
          <ac:chgData name="Alia 20367720" userId="S::alia.20367720@compit.aun.edu.eg::bb530c8b-8e90-4445-bfb8-d5020ecded06" providerId="AD" clId="Web-{C344D2B9-9361-5AAA-5952-F5B52BEBCEAC}" dt="2022-12-23T18:09:22.755" v="1197"/>
          <ac:spMkLst>
            <pc:docMk/>
            <pc:sldMk cId="2531270431" sldId="275"/>
            <ac:spMk id="38" creationId="{7021D92D-08FF-45A6-9109-AC9462C7E8E3}"/>
          </ac:spMkLst>
        </pc:spChg>
        <pc:picChg chg="add">
          <ac:chgData name="Alia 20367720" userId="S::alia.20367720@compit.aun.edu.eg::bb530c8b-8e90-4445-bfb8-d5020ecded06" providerId="AD" clId="Web-{C344D2B9-9361-5AAA-5952-F5B52BEBCEAC}" dt="2022-12-23T18:08:52.127" v="1194"/>
          <ac:picMkLst>
            <pc:docMk/>
            <pc:sldMk cId="2531270431" sldId="275"/>
            <ac:picMk id="5" creationId="{4CE4F376-3F91-667B-48E4-6454D105EBCF}"/>
          </ac:picMkLst>
        </pc:picChg>
        <pc:cxnChg chg="add del">
          <ac:chgData name="Alia 20367720" userId="S::alia.20367720@compit.aun.edu.eg::bb530c8b-8e90-4445-bfb8-d5020ecded06" providerId="AD" clId="Web-{C344D2B9-9361-5AAA-5952-F5B52BEBCEAC}" dt="2022-12-23T18:09:22.755" v="1197"/>
          <ac:cxnSpMkLst>
            <pc:docMk/>
            <pc:sldMk cId="2531270431" sldId="275"/>
            <ac:cxnSpMk id="10" creationId="{0CB1C732-7193-4253-8746-850D090A6B4E}"/>
          </ac:cxnSpMkLst>
        </pc:cxnChg>
        <pc:cxnChg chg="add del">
          <ac:chgData name="Alia 20367720" userId="S::alia.20367720@compit.aun.edu.eg::bb530c8b-8e90-4445-bfb8-d5020ecded06" providerId="AD" clId="Web-{C344D2B9-9361-5AAA-5952-F5B52BEBCEAC}" dt="2022-12-23T18:09:22.755" v="1197"/>
          <ac:cxnSpMkLst>
            <pc:docMk/>
            <pc:sldMk cId="2531270431" sldId="275"/>
            <ac:cxnSpMk id="14" creationId="{DE3FB7FD-3883-4AFF-8349-2E3BBDA714EA}"/>
          </ac:cxnSpMkLst>
        </pc:cxnChg>
        <pc:cxnChg chg="add del">
          <ac:chgData name="Alia 20367720" userId="S::alia.20367720@compit.aun.edu.eg::bb530c8b-8e90-4445-bfb8-d5020ecded06" providerId="AD" clId="Web-{C344D2B9-9361-5AAA-5952-F5B52BEBCEAC}" dt="2022-12-23T18:09:22.755" v="1196"/>
          <ac:cxnSpMkLst>
            <pc:docMk/>
            <pc:sldMk cId="2531270431" sldId="275"/>
            <ac:cxnSpMk id="23" creationId="{0CB1C732-7193-4253-8746-850D090A6B4E}"/>
          </ac:cxnSpMkLst>
        </pc:cxnChg>
        <pc:cxnChg chg="add del">
          <ac:chgData name="Alia 20367720" userId="S::alia.20367720@compit.aun.edu.eg::bb530c8b-8e90-4445-bfb8-d5020ecded06" providerId="AD" clId="Web-{C344D2B9-9361-5AAA-5952-F5B52BEBCEAC}" dt="2022-12-23T18:09:22.755" v="1196"/>
          <ac:cxnSpMkLst>
            <pc:docMk/>
            <pc:sldMk cId="2531270431" sldId="275"/>
            <ac:cxnSpMk id="29" creationId="{C56E7048-86CF-445D-8846-414F144FD8DD}"/>
          </ac:cxnSpMkLst>
        </pc:cxnChg>
        <pc:cxnChg chg="add">
          <ac:chgData name="Alia 20367720" userId="S::alia.20367720@compit.aun.edu.eg::bb530c8b-8e90-4445-bfb8-d5020ecded06" providerId="AD" clId="Web-{C344D2B9-9361-5AAA-5952-F5B52BEBCEAC}" dt="2022-12-23T18:09:22.755" v="1197"/>
          <ac:cxnSpMkLst>
            <pc:docMk/>
            <pc:sldMk cId="2531270431" sldId="275"/>
            <ac:cxnSpMk id="34" creationId="{0CB1C732-7193-4253-8746-850D090A6B4E}"/>
          </ac:cxnSpMkLst>
        </pc:cxnChg>
        <pc:cxnChg chg="add">
          <ac:chgData name="Alia 20367720" userId="S::alia.20367720@compit.aun.edu.eg::bb530c8b-8e90-4445-bfb8-d5020ecded06" providerId="AD" clId="Web-{C344D2B9-9361-5AAA-5952-F5B52BEBCEAC}" dt="2022-12-23T18:09:22.755" v="1197"/>
          <ac:cxnSpMkLst>
            <pc:docMk/>
            <pc:sldMk cId="2531270431" sldId="275"/>
            <ac:cxnSpMk id="37" creationId="{D81E42A3-743C-4C15-9DA8-93AA9AEBFB17}"/>
          </ac:cxnSpMkLst>
        </pc:cxnChg>
      </pc:sldChg>
      <pc:sldChg chg="addSp delSp modSp add replId">
        <pc:chgData name="Alia 20367720" userId="S::alia.20367720@compit.aun.edu.eg::bb530c8b-8e90-4445-bfb8-d5020ecded06" providerId="AD" clId="Web-{C344D2B9-9361-5AAA-5952-F5B52BEBCEAC}" dt="2022-12-23T17:47:43.400" v="1004" actId="1076"/>
        <pc:sldMkLst>
          <pc:docMk/>
          <pc:sldMk cId="2710544372" sldId="276"/>
        </pc:sldMkLst>
        <pc:spChg chg="mod">
          <ac:chgData name="Alia 20367720" userId="S::alia.20367720@compit.aun.edu.eg::bb530c8b-8e90-4445-bfb8-d5020ecded06" providerId="AD" clId="Web-{C344D2B9-9361-5AAA-5952-F5B52BEBCEAC}" dt="2022-12-23T17:47:32.291" v="1002" actId="20577"/>
          <ac:spMkLst>
            <pc:docMk/>
            <pc:sldMk cId="2710544372" sldId="276"/>
            <ac:spMk id="2" creationId="{C676FD2B-D0C8-F7AF-E490-999A267076D0}"/>
          </ac:spMkLst>
        </pc:spChg>
        <pc:spChg chg="add del mod">
          <ac:chgData name="Alia 20367720" userId="S::alia.20367720@compit.aun.edu.eg::bb530c8b-8e90-4445-bfb8-d5020ecded06" providerId="AD" clId="Web-{C344D2B9-9361-5AAA-5952-F5B52BEBCEAC}" dt="2022-12-23T17:46:05.350" v="971"/>
          <ac:spMkLst>
            <pc:docMk/>
            <pc:sldMk cId="2710544372" sldId="276"/>
            <ac:spMk id="5" creationId="{961867BC-D6EC-A9FB-0E81-A56457F3798E}"/>
          </ac:spMkLst>
        </pc:spChg>
        <pc:spChg chg="del mod">
          <ac:chgData name="Alia 20367720" userId="S::alia.20367720@compit.aun.edu.eg::bb530c8b-8e90-4445-bfb8-d5020ecded06" providerId="AD" clId="Web-{C344D2B9-9361-5AAA-5952-F5B52BEBCEAC}" dt="2022-12-23T17:47:35.478" v="1003"/>
          <ac:spMkLst>
            <pc:docMk/>
            <pc:sldMk cId="2710544372" sldId="276"/>
            <ac:spMk id="36" creationId="{F99FC2F2-543A-0AE4-3575-9CED3FEBD8BB}"/>
          </ac:spMkLst>
        </pc:spChg>
        <pc:picChg chg="del">
          <ac:chgData name="Alia 20367720" userId="S::alia.20367720@compit.aun.edu.eg::bb530c8b-8e90-4445-bfb8-d5020ecded06" providerId="AD" clId="Web-{C344D2B9-9361-5AAA-5952-F5B52BEBCEAC}" dt="2022-12-23T17:46:18.241" v="975"/>
          <ac:picMkLst>
            <pc:docMk/>
            <pc:sldMk cId="2710544372" sldId="276"/>
            <ac:picMk id="4" creationId="{44803B13-9705-23CE-ADE3-F03C26A41AB1}"/>
          </ac:picMkLst>
        </pc:picChg>
        <pc:picChg chg="add mod ord">
          <ac:chgData name="Alia 20367720" userId="S::alia.20367720@compit.aun.edu.eg::bb530c8b-8e90-4445-bfb8-d5020ecded06" providerId="AD" clId="Web-{C344D2B9-9361-5AAA-5952-F5B52BEBCEAC}" dt="2022-12-23T17:47:43.400" v="1004" actId="1076"/>
          <ac:picMkLst>
            <pc:docMk/>
            <pc:sldMk cId="2710544372" sldId="276"/>
            <ac:picMk id="6" creationId="{3229F737-6D82-3F86-453E-EF676E83EF12}"/>
          </ac:picMkLst>
        </pc:picChg>
        <pc:picChg chg="del">
          <ac:chgData name="Alia 20367720" userId="S::alia.20367720@compit.aun.edu.eg::bb530c8b-8e90-4445-bfb8-d5020ecded06" providerId="AD" clId="Web-{C344D2B9-9361-5AAA-5952-F5B52BEBCEAC}" dt="2022-12-23T17:46:02.022" v="970"/>
          <ac:picMkLst>
            <pc:docMk/>
            <pc:sldMk cId="2710544372" sldId="276"/>
            <ac:picMk id="8" creationId="{D3FD69AD-2C4E-587D-3C69-FCB98319A0A7}"/>
          </ac:picMkLst>
        </pc:picChg>
      </pc:sldChg>
      <pc:sldChg chg="addSp delSp modSp add replId">
        <pc:chgData name="Alia 20367720" userId="S::alia.20367720@compit.aun.edu.eg::bb530c8b-8e90-4445-bfb8-d5020ecded06" providerId="AD" clId="Web-{C344D2B9-9361-5AAA-5952-F5B52BEBCEAC}" dt="2022-12-23T17:56:07.202" v="1056" actId="20577"/>
        <pc:sldMkLst>
          <pc:docMk/>
          <pc:sldMk cId="4074519449" sldId="277"/>
        </pc:sldMkLst>
        <pc:spChg chg="mod">
          <ac:chgData name="Alia 20367720" userId="S::alia.20367720@compit.aun.edu.eg::bb530c8b-8e90-4445-bfb8-d5020ecded06" providerId="AD" clId="Web-{C344D2B9-9361-5AAA-5952-F5B52BEBCEAC}" dt="2022-12-23T17:52:12.177" v="1008" actId="20577"/>
          <ac:spMkLst>
            <pc:docMk/>
            <pc:sldMk cId="4074519449" sldId="277"/>
            <ac:spMk id="2" creationId="{C676FD2B-D0C8-F7AF-E490-999A267076D0}"/>
          </ac:spMkLst>
        </pc:spChg>
        <pc:spChg chg="add del mod">
          <ac:chgData name="Alia 20367720" userId="S::alia.20367720@compit.aun.edu.eg::bb530c8b-8e90-4445-bfb8-d5020ecded06" providerId="AD" clId="Web-{C344D2B9-9361-5AAA-5952-F5B52BEBCEAC}" dt="2022-12-23T17:52:46.460" v="1019"/>
          <ac:spMkLst>
            <pc:docMk/>
            <pc:sldMk cId="4074519449" sldId="277"/>
            <ac:spMk id="6" creationId="{52148A6C-019F-CEA2-E7C9-E8AF6A96332D}"/>
          </ac:spMkLst>
        </pc:spChg>
        <pc:spChg chg="add mod">
          <ac:chgData name="Alia 20367720" userId="S::alia.20367720@compit.aun.edu.eg::bb530c8b-8e90-4445-bfb8-d5020ecded06" providerId="AD" clId="Web-{C344D2B9-9361-5AAA-5952-F5B52BEBCEAC}" dt="2022-12-23T17:53:56.400" v="1030" actId="14100"/>
          <ac:spMkLst>
            <pc:docMk/>
            <pc:sldMk cId="4074519449" sldId="277"/>
            <ac:spMk id="9" creationId="{CE441909-4351-5E9C-F365-C3716A8D2669}"/>
          </ac:spMkLst>
        </pc:spChg>
        <pc:spChg chg="mod">
          <ac:chgData name="Alia 20367720" userId="S::alia.20367720@compit.aun.edu.eg::bb530c8b-8e90-4445-bfb8-d5020ecded06" providerId="AD" clId="Web-{C344D2B9-9361-5AAA-5952-F5B52BEBCEAC}" dt="2022-12-23T17:56:07.202" v="1056" actId="20577"/>
          <ac:spMkLst>
            <pc:docMk/>
            <pc:sldMk cId="4074519449" sldId="277"/>
            <ac:spMk id="36" creationId="{F99FC2F2-543A-0AE4-3575-9CED3FEBD8BB}"/>
          </ac:spMkLst>
        </pc:spChg>
        <pc:picChg chg="add mod">
          <ac:chgData name="Alia 20367720" userId="S::alia.20367720@compit.aun.edu.eg::bb530c8b-8e90-4445-bfb8-d5020ecded06" providerId="AD" clId="Web-{C344D2B9-9361-5AAA-5952-F5B52BEBCEAC}" dt="2022-12-23T17:52:38.225" v="1017" actId="1076"/>
          <ac:picMkLst>
            <pc:docMk/>
            <pc:sldMk cId="4074519449" sldId="277"/>
            <ac:picMk id="3" creationId="{1C9E7BB8-72CF-CA25-59EE-378726C38BB5}"/>
          </ac:picMkLst>
        </pc:picChg>
        <pc:picChg chg="del">
          <ac:chgData name="Alia 20367720" userId="S::alia.20367720@compit.aun.edu.eg::bb530c8b-8e90-4445-bfb8-d5020ecded06" providerId="AD" clId="Web-{C344D2B9-9361-5AAA-5952-F5B52BEBCEAC}" dt="2022-12-23T17:51:34.675" v="1006"/>
          <ac:picMkLst>
            <pc:docMk/>
            <pc:sldMk cId="4074519449" sldId="277"/>
            <ac:picMk id="4" creationId="{078440EE-4017-F01B-2B53-42315A5B02B7}"/>
          </ac:picMkLst>
        </pc:picChg>
        <pc:picChg chg="add mod">
          <ac:chgData name="Alia 20367720" userId="S::alia.20367720@compit.aun.edu.eg::bb530c8b-8e90-4445-bfb8-d5020ecded06" providerId="AD" clId="Web-{C344D2B9-9361-5AAA-5952-F5B52BEBCEAC}" dt="2022-12-23T17:53:18.867" v="1023" actId="1076"/>
          <ac:picMkLst>
            <pc:docMk/>
            <pc:sldMk cId="4074519449" sldId="277"/>
            <ac:picMk id="7" creationId="{71607F0C-CDCF-4E40-0D0E-42D6E554E442}"/>
          </ac:picMkLst>
        </pc:picChg>
        <pc:picChg chg="del">
          <ac:chgData name="Alia 20367720" userId="S::alia.20367720@compit.aun.edu.eg::bb530c8b-8e90-4445-bfb8-d5020ecded06" providerId="AD" clId="Web-{C344D2B9-9361-5AAA-5952-F5B52BEBCEAC}" dt="2022-12-23T17:52:41.507" v="1018"/>
          <ac:picMkLst>
            <pc:docMk/>
            <pc:sldMk cId="4074519449" sldId="277"/>
            <ac:picMk id="11" creationId="{0956C943-891C-7B78-A40F-422CFE0F6636}"/>
          </ac:picMkLst>
        </pc:picChg>
      </pc:sldChg>
      <pc:sldChg chg="addSp delSp modSp add replId">
        <pc:chgData name="Alia 20367720" userId="S::alia.20367720@compit.aun.edu.eg::bb530c8b-8e90-4445-bfb8-d5020ecded06" providerId="AD" clId="Web-{C344D2B9-9361-5AAA-5952-F5B52BEBCEAC}" dt="2022-12-23T17:58:26.614" v="1078" actId="1076"/>
        <pc:sldMkLst>
          <pc:docMk/>
          <pc:sldMk cId="521615666" sldId="278"/>
        </pc:sldMkLst>
        <pc:spChg chg="mod">
          <ac:chgData name="Alia 20367720" userId="S::alia.20367720@compit.aun.edu.eg::bb530c8b-8e90-4445-bfb8-d5020ecded06" providerId="AD" clId="Web-{C344D2B9-9361-5AAA-5952-F5B52BEBCEAC}" dt="2022-12-23T17:57:35.440" v="1067" actId="20577"/>
          <ac:spMkLst>
            <pc:docMk/>
            <pc:sldMk cId="521615666" sldId="278"/>
            <ac:spMk id="2" creationId="{C676FD2B-D0C8-F7AF-E490-999A267076D0}"/>
          </ac:spMkLst>
        </pc:spChg>
        <pc:spChg chg="del">
          <ac:chgData name="Alia 20367720" userId="S::alia.20367720@compit.aun.edu.eg::bb530c8b-8e90-4445-bfb8-d5020ecded06" providerId="AD" clId="Web-{C344D2B9-9361-5AAA-5952-F5B52BEBCEAC}" dt="2022-12-23T17:57:37.002" v="1068"/>
          <ac:spMkLst>
            <pc:docMk/>
            <pc:sldMk cId="521615666" sldId="278"/>
            <ac:spMk id="9" creationId="{CE441909-4351-5E9C-F365-C3716A8D2669}"/>
          </ac:spMkLst>
        </pc:spChg>
        <pc:spChg chg="del">
          <ac:chgData name="Alia 20367720" userId="S::alia.20367720@compit.aun.edu.eg::bb530c8b-8e90-4445-bfb8-d5020ecded06" providerId="AD" clId="Web-{C344D2B9-9361-5AAA-5952-F5B52BEBCEAC}" dt="2022-12-23T17:58:26.364" v="1076"/>
          <ac:spMkLst>
            <pc:docMk/>
            <pc:sldMk cId="521615666" sldId="278"/>
            <ac:spMk id="36" creationId="{F99FC2F2-543A-0AE4-3575-9CED3FEBD8BB}"/>
          </ac:spMkLst>
        </pc:spChg>
        <pc:spChg chg="del">
          <ac:chgData name="Alia 20367720" userId="S::alia.20367720@compit.aun.edu.eg::bb530c8b-8e90-4445-bfb8-d5020ecded06" providerId="AD" clId="Web-{C344D2B9-9361-5AAA-5952-F5B52BEBCEAC}" dt="2022-12-23T17:57:41.190" v="1070"/>
          <ac:spMkLst>
            <pc:docMk/>
            <pc:sldMk cId="521615666" sldId="278"/>
            <ac:spMk id="40" creationId="{66E3F0CA-2EF8-4B17-CC0A-7C1F33368A88}"/>
          </ac:spMkLst>
        </pc:spChg>
        <pc:picChg chg="del">
          <ac:chgData name="Alia 20367720" userId="S::alia.20367720@compit.aun.edu.eg::bb530c8b-8e90-4445-bfb8-d5020ecded06" providerId="AD" clId="Web-{C344D2B9-9361-5AAA-5952-F5B52BEBCEAC}" dt="2022-12-23T17:57:37.971" v="1069"/>
          <ac:picMkLst>
            <pc:docMk/>
            <pc:sldMk cId="521615666" sldId="278"/>
            <ac:picMk id="3" creationId="{1C9E7BB8-72CF-CA25-59EE-378726C38BB5}"/>
          </ac:picMkLst>
        </pc:picChg>
        <pc:picChg chg="add mod">
          <ac:chgData name="Alia 20367720" userId="S::alia.20367720@compit.aun.edu.eg::bb530c8b-8e90-4445-bfb8-d5020ecded06" providerId="AD" clId="Web-{C344D2B9-9361-5AAA-5952-F5B52BEBCEAC}" dt="2022-12-23T17:58:26.614" v="1078" actId="1076"/>
          <ac:picMkLst>
            <pc:docMk/>
            <pc:sldMk cId="521615666" sldId="278"/>
            <ac:picMk id="4" creationId="{63743EC2-8C60-C864-98CD-2CDAA9577E5B}"/>
          </ac:picMkLst>
        </pc:picChg>
        <pc:picChg chg="del">
          <ac:chgData name="Alia 20367720" userId="S::alia.20367720@compit.aun.edu.eg::bb530c8b-8e90-4445-bfb8-d5020ecded06" providerId="AD" clId="Web-{C344D2B9-9361-5AAA-5952-F5B52BEBCEAC}" dt="2022-12-23T17:57:42.831" v="1071"/>
          <ac:picMkLst>
            <pc:docMk/>
            <pc:sldMk cId="521615666" sldId="278"/>
            <ac:picMk id="7" creationId="{71607F0C-CDCF-4E40-0D0E-42D6E554E442}"/>
          </ac:picMkLst>
        </pc:picChg>
      </pc:sldChg>
      <pc:sldChg chg="addSp delSp modSp add replId">
        <pc:chgData name="Alia 20367720" userId="S::alia.20367720@compit.aun.edu.eg::bb530c8b-8e90-4445-bfb8-d5020ecded06" providerId="AD" clId="Web-{C344D2B9-9361-5AAA-5952-F5B52BEBCEAC}" dt="2022-12-23T18:03:30.285" v="1121" actId="20577"/>
        <pc:sldMkLst>
          <pc:docMk/>
          <pc:sldMk cId="1896012504" sldId="279"/>
        </pc:sldMkLst>
        <pc:spChg chg="mod">
          <ac:chgData name="Alia 20367720" userId="S::alia.20367720@compit.aun.edu.eg::bb530c8b-8e90-4445-bfb8-d5020ecded06" providerId="AD" clId="Web-{C344D2B9-9361-5AAA-5952-F5B52BEBCEAC}" dt="2022-12-23T18:00:04.211" v="1081" actId="20577"/>
          <ac:spMkLst>
            <pc:docMk/>
            <pc:sldMk cId="1896012504" sldId="279"/>
            <ac:spMk id="2" creationId="{C676FD2B-D0C8-F7AF-E490-999A267076D0}"/>
          </ac:spMkLst>
        </pc:spChg>
        <pc:spChg chg="add del mod">
          <ac:chgData name="Alia 20367720" userId="S::alia.20367720@compit.aun.edu.eg::bb530c8b-8e90-4445-bfb8-d5020ecded06" providerId="AD" clId="Web-{C344D2B9-9361-5AAA-5952-F5B52BEBCEAC}" dt="2022-12-23T18:00:34.464" v="1088"/>
          <ac:spMkLst>
            <pc:docMk/>
            <pc:sldMk cId="1896012504" sldId="279"/>
            <ac:spMk id="6" creationId="{FD58188C-7E69-EA08-3529-8350C12D754C}"/>
          </ac:spMkLst>
        </pc:spChg>
        <pc:spChg chg="del">
          <ac:chgData name="Alia 20367720" userId="S::alia.20367720@compit.aun.edu.eg::bb530c8b-8e90-4445-bfb8-d5020ecded06" providerId="AD" clId="Web-{C344D2B9-9361-5AAA-5952-F5B52BEBCEAC}" dt="2022-12-23T18:00:54.342" v="1093"/>
          <ac:spMkLst>
            <pc:docMk/>
            <pc:sldMk cId="1896012504" sldId="279"/>
            <ac:spMk id="12" creationId="{884199F8-DFDF-374F-1A44-5E4E4AE9BD39}"/>
          </ac:spMkLst>
        </pc:spChg>
        <pc:spChg chg="mod">
          <ac:chgData name="Alia 20367720" userId="S::alia.20367720@compit.aun.edu.eg::bb530c8b-8e90-4445-bfb8-d5020ecded06" providerId="AD" clId="Web-{C344D2B9-9361-5AAA-5952-F5B52BEBCEAC}" dt="2022-12-23T18:03:30.285" v="1121" actId="20577"/>
          <ac:spMkLst>
            <pc:docMk/>
            <pc:sldMk cId="1896012504" sldId="279"/>
            <ac:spMk id="36" creationId="{F99FC2F2-543A-0AE4-3575-9CED3FEBD8BB}"/>
          </ac:spMkLst>
        </pc:spChg>
        <pc:picChg chg="add mod">
          <ac:chgData name="Alia 20367720" userId="S::alia.20367720@compit.aun.edu.eg::bb530c8b-8e90-4445-bfb8-d5020ecded06" providerId="AD" clId="Web-{C344D2B9-9361-5AAA-5952-F5B52BEBCEAC}" dt="2022-12-23T18:00:58.873" v="1095" actId="1076"/>
          <ac:picMkLst>
            <pc:docMk/>
            <pc:sldMk cId="1896012504" sldId="279"/>
            <ac:picMk id="3" creationId="{8B6BB0D6-1DA8-2A8C-E982-9F1582E8A6C5}"/>
          </ac:picMkLst>
        </pc:picChg>
        <pc:picChg chg="del">
          <ac:chgData name="Alia 20367720" userId="S::alia.20367720@compit.aun.edu.eg::bb530c8b-8e90-4445-bfb8-d5020ecded06" providerId="AD" clId="Web-{C344D2B9-9361-5AAA-5952-F5B52BEBCEAC}" dt="2022-12-23T18:00:06.180" v="1082"/>
          <ac:picMkLst>
            <pc:docMk/>
            <pc:sldMk cId="1896012504" sldId="279"/>
            <ac:picMk id="4" creationId="{44803B13-9705-23CE-ADE3-F03C26A41AB1}"/>
          </ac:picMkLst>
        </pc:picChg>
        <pc:picChg chg="add mod ord">
          <ac:chgData name="Alia 20367720" userId="S::alia.20367720@compit.aun.edu.eg::bb530c8b-8e90-4445-bfb8-d5020ecded06" providerId="AD" clId="Web-{C344D2B9-9361-5AAA-5952-F5B52BEBCEAC}" dt="2022-12-23T18:00:46.855" v="1092" actId="1076"/>
          <ac:picMkLst>
            <pc:docMk/>
            <pc:sldMk cId="1896012504" sldId="279"/>
            <ac:picMk id="7" creationId="{D4B7E791-6314-AEE1-612C-60ABEC657012}"/>
          </ac:picMkLst>
        </pc:picChg>
        <pc:picChg chg="del">
          <ac:chgData name="Alia 20367720" userId="S::alia.20367720@compit.aun.edu.eg::bb530c8b-8e90-4445-bfb8-d5020ecded06" providerId="AD" clId="Web-{C344D2B9-9361-5AAA-5952-F5B52BEBCEAC}" dt="2022-12-23T18:00:34.214" v="1087"/>
          <ac:picMkLst>
            <pc:docMk/>
            <pc:sldMk cId="1896012504" sldId="279"/>
            <ac:picMk id="8" creationId="{D3FD69AD-2C4E-587D-3C69-FCB98319A0A7}"/>
          </ac:picMkLst>
        </pc:picChg>
      </pc:sldChg>
      <pc:sldChg chg="addSp delSp modSp add replId">
        <pc:chgData name="Alia 20367720" userId="S::alia.20367720@compit.aun.edu.eg::bb530c8b-8e90-4445-bfb8-d5020ecded06" providerId="AD" clId="Web-{C344D2B9-9361-5AAA-5952-F5B52BEBCEAC}" dt="2022-12-23T18:05:48.588" v="1179" actId="20577"/>
        <pc:sldMkLst>
          <pc:docMk/>
          <pc:sldMk cId="732686812" sldId="280"/>
        </pc:sldMkLst>
        <pc:spChg chg="mod">
          <ac:chgData name="Alia 20367720" userId="S::alia.20367720@compit.aun.edu.eg::bb530c8b-8e90-4445-bfb8-d5020ecded06" providerId="AD" clId="Web-{C344D2B9-9361-5AAA-5952-F5B52BEBCEAC}" dt="2022-12-23T18:04:04.724" v="1124" actId="20577"/>
          <ac:spMkLst>
            <pc:docMk/>
            <pc:sldMk cId="732686812" sldId="280"/>
            <ac:spMk id="2" creationId="{C676FD2B-D0C8-F7AF-E490-999A267076D0}"/>
          </ac:spMkLst>
        </pc:spChg>
        <pc:spChg chg="add del mod">
          <ac:chgData name="Alia 20367720" userId="S::alia.20367720@compit.aun.edu.eg::bb530c8b-8e90-4445-bfb8-d5020ecded06" providerId="AD" clId="Web-{C344D2B9-9361-5AAA-5952-F5B52BEBCEAC}" dt="2022-12-23T18:04:14.865" v="1127"/>
          <ac:spMkLst>
            <pc:docMk/>
            <pc:sldMk cId="732686812" sldId="280"/>
            <ac:spMk id="5" creationId="{3FE021B5-3267-A371-5F43-113E2A77BC98}"/>
          </ac:spMkLst>
        </pc:spChg>
        <pc:spChg chg="mod">
          <ac:chgData name="Alia 20367720" userId="S::alia.20367720@compit.aun.edu.eg::bb530c8b-8e90-4445-bfb8-d5020ecded06" providerId="AD" clId="Web-{C344D2B9-9361-5AAA-5952-F5B52BEBCEAC}" dt="2022-12-23T18:05:48.588" v="1179" actId="20577"/>
          <ac:spMkLst>
            <pc:docMk/>
            <pc:sldMk cId="732686812" sldId="280"/>
            <ac:spMk id="36" creationId="{F99FC2F2-543A-0AE4-3575-9CED3FEBD8BB}"/>
          </ac:spMkLst>
        </pc:spChg>
        <pc:picChg chg="del">
          <ac:chgData name="Alia 20367720" userId="S::alia.20367720@compit.aun.edu.eg::bb530c8b-8e90-4445-bfb8-d5020ecded06" providerId="AD" clId="Web-{C344D2B9-9361-5AAA-5952-F5B52BEBCEAC}" dt="2022-12-23T18:04:06.880" v="1125"/>
          <ac:picMkLst>
            <pc:docMk/>
            <pc:sldMk cId="732686812" sldId="280"/>
            <ac:picMk id="3" creationId="{8B6BB0D6-1DA8-2A8C-E982-9F1582E8A6C5}"/>
          </ac:picMkLst>
        </pc:picChg>
        <pc:picChg chg="add mod ord">
          <ac:chgData name="Alia 20367720" userId="S::alia.20367720@compit.aun.edu.eg::bb530c8b-8e90-4445-bfb8-d5020ecded06" providerId="AD" clId="Web-{C344D2B9-9361-5AAA-5952-F5B52BEBCEAC}" dt="2022-12-23T18:04:51.273" v="1140" actId="1076"/>
          <ac:picMkLst>
            <pc:docMk/>
            <pc:sldMk cId="732686812" sldId="280"/>
            <ac:picMk id="6" creationId="{22B565EB-8B80-6FA3-C26C-75451B85602B}"/>
          </ac:picMkLst>
        </pc:picChg>
        <pc:picChg chg="del">
          <ac:chgData name="Alia 20367720" userId="S::alia.20367720@compit.aun.edu.eg::bb530c8b-8e90-4445-bfb8-d5020ecded06" providerId="AD" clId="Web-{C344D2B9-9361-5AAA-5952-F5B52BEBCEAC}" dt="2022-12-23T18:04:08.490" v="1126"/>
          <ac:picMkLst>
            <pc:docMk/>
            <pc:sldMk cId="732686812" sldId="280"/>
            <ac:picMk id="7" creationId="{D4B7E791-6314-AEE1-612C-60ABEC657012}"/>
          </ac:picMkLst>
        </pc:picChg>
        <pc:picChg chg="add mod">
          <ac:chgData name="Alia 20367720" userId="S::alia.20367720@compit.aun.edu.eg::bb530c8b-8e90-4445-bfb8-d5020ecded06" providerId="AD" clId="Web-{C344D2B9-9361-5AAA-5952-F5B52BEBCEAC}" dt="2022-12-23T18:04:33.522" v="1133" actId="1076"/>
          <ac:picMkLst>
            <pc:docMk/>
            <pc:sldMk cId="732686812" sldId="280"/>
            <ac:picMk id="8" creationId="{0549C382-69FE-E190-0C91-8AB24D84CB47}"/>
          </ac:picMkLst>
        </pc:picChg>
      </pc:sldChg>
      <pc:sldChg chg="addSp delSp modSp add replId">
        <pc:chgData name="Alia 20367720" userId="S::alia.20367720@compit.aun.edu.eg::bb530c8b-8e90-4445-bfb8-d5020ecded06" providerId="AD" clId="Web-{C344D2B9-9361-5AAA-5952-F5B52BEBCEAC}" dt="2022-12-23T18:25:08.690" v="1240" actId="1076"/>
        <pc:sldMkLst>
          <pc:docMk/>
          <pc:sldMk cId="4167154472" sldId="281"/>
        </pc:sldMkLst>
        <pc:spChg chg="mod">
          <ac:chgData name="Alia 20367720" userId="S::alia.20367720@compit.aun.edu.eg::bb530c8b-8e90-4445-bfb8-d5020ecded06" providerId="AD" clId="Web-{C344D2B9-9361-5AAA-5952-F5B52BEBCEAC}" dt="2022-12-23T18:24:24.750" v="1234" actId="14100"/>
          <ac:spMkLst>
            <pc:docMk/>
            <pc:sldMk cId="4167154472" sldId="281"/>
            <ac:spMk id="2" creationId="{C676FD2B-D0C8-F7AF-E490-999A267076D0}"/>
          </ac:spMkLst>
        </pc:spChg>
        <pc:picChg chg="add del mod">
          <ac:chgData name="Alia 20367720" userId="S::alia.20367720@compit.aun.edu.eg::bb530c8b-8e90-4445-bfb8-d5020ecded06" providerId="AD" clId="Web-{C344D2B9-9361-5AAA-5952-F5B52BEBCEAC}" dt="2022-12-23T18:24:43.657" v="1235"/>
          <ac:picMkLst>
            <pc:docMk/>
            <pc:sldMk cId="4167154472" sldId="281"/>
            <ac:picMk id="3" creationId="{41983622-59A4-1E32-7A6E-7C21EA4E81B3}"/>
          </ac:picMkLst>
        </pc:picChg>
        <pc:picChg chg="del">
          <ac:chgData name="Alia 20367720" userId="S::alia.20367720@compit.aun.edu.eg::bb530c8b-8e90-4445-bfb8-d5020ecded06" providerId="AD" clId="Web-{C344D2B9-9361-5AAA-5952-F5B52BEBCEAC}" dt="2022-12-23T18:23:10.716" v="1224"/>
          <ac:picMkLst>
            <pc:docMk/>
            <pc:sldMk cId="4167154472" sldId="281"/>
            <ac:picMk id="4" creationId="{63743EC2-8C60-C864-98CD-2CDAA9577E5B}"/>
          </ac:picMkLst>
        </pc:picChg>
        <pc:picChg chg="add mod">
          <ac:chgData name="Alia 20367720" userId="S::alia.20367720@compit.aun.edu.eg::bb530c8b-8e90-4445-bfb8-d5020ecded06" providerId="AD" clId="Web-{C344D2B9-9361-5AAA-5952-F5B52BEBCEAC}" dt="2022-12-23T18:25:08.690" v="1240" actId="1076"/>
          <ac:picMkLst>
            <pc:docMk/>
            <pc:sldMk cId="4167154472" sldId="281"/>
            <ac:picMk id="5" creationId="{7E560BCE-87E5-2D48-0DD9-CF3E422015AC}"/>
          </ac:picMkLst>
        </pc:picChg>
      </pc:sldChg>
    </pc:docChg>
  </pc:docChgLst>
  <pc:docChgLst>
    <pc:chgData name="Alia 20367720" userId="S::alia.20367720@compit.aun.edu.eg::bb530c8b-8e90-4445-bfb8-d5020ecded06" providerId="AD" clId="Web-{7E922E32-90CF-32F1-216E-BD259B42C637}"/>
    <pc:docChg chg="modSld">
      <pc:chgData name="Alia 20367720" userId="S::alia.20367720@compit.aun.edu.eg::bb530c8b-8e90-4445-bfb8-d5020ecded06" providerId="AD" clId="Web-{7E922E32-90CF-32F1-216E-BD259B42C637}" dt="2022-12-26T01:07:35.719" v="14"/>
      <pc:docMkLst>
        <pc:docMk/>
      </pc:docMkLst>
      <pc:sldChg chg="addAnim delAnim modAnim">
        <pc:chgData name="Alia 20367720" userId="S::alia.20367720@compit.aun.edu.eg::bb530c8b-8e90-4445-bfb8-d5020ecded06" providerId="AD" clId="Web-{7E922E32-90CF-32F1-216E-BD259B42C637}" dt="2022-12-26T01:07:35.719" v="14"/>
        <pc:sldMkLst>
          <pc:docMk/>
          <pc:sldMk cId="109857222" sldId="256"/>
        </pc:sldMkLst>
      </pc:sldChg>
      <pc:sldChg chg="delAnim modAnim">
        <pc:chgData name="Alia 20367720" userId="S::alia.20367720@compit.aun.edu.eg::bb530c8b-8e90-4445-bfb8-d5020ecded06" providerId="AD" clId="Web-{7E922E32-90CF-32F1-216E-BD259B42C637}" dt="2022-12-26T01:07:06.453" v="10"/>
        <pc:sldMkLst>
          <pc:docMk/>
          <pc:sldMk cId="491017794" sldId="263"/>
        </pc:sldMkLst>
      </pc:sldChg>
      <pc:sldChg chg="addAnim modAnim">
        <pc:chgData name="Alia 20367720" userId="S::alia.20367720@compit.aun.edu.eg::bb530c8b-8e90-4445-bfb8-d5020ecded06" providerId="AD" clId="Web-{7E922E32-90CF-32F1-216E-BD259B42C637}" dt="2022-12-26T01:05:33.008" v="8"/>
        <pc:sldMkLst>
          <pc:docMk/>
          <pc:sldMk cId="2531270431" sldId="275"/>
        </pc:sldMkLst>
      </pc:sldChg>
      <pc:sldChg chg="modTransition">
        <pc:chgData name="Alia 20367720" userId="S::alia.20367720@compit.aun.edu.eg::bb530c8b-8e90-4445-bfb8-d5020ecded06" providerId="AD" clId="Web-{7E922E32-90CF-32F1-216E-BD259B42C637}" dt="2022-12-26T01:03:11.235" v="4"/>
        <pc:sldMkLst>
          <pc:docMk/>
          <pc:sldMk cId="1696626824" sldId="314"/>
        </pc:sldMkLst>
      </pc:sldChg>
    </pc:docChg>
  </pc:docChgLst>
  <pc:docChgLst>
    <pc:chgData name="Alia 20367720" userId="S::alia.20367720@compit.aun.edu.eg::bb530c8b-8e90-4445-bfb8-d5020ecded06" providerId="AD" clId="Web-{EAF5D4DD-ED05-4242-9D96-FD83CDD2CE8E}"/>
    <pc:docChg chg="addSld delSld modSld addMainMaster delMainMaster">
      <pc:chgData name="Alia 20367720" userId="S::alia.20367720@compit.aun.edu.eg::bb530c8b-8e90-4445-bfb8-d5020ecded06" providerId="AD" clId="Web-{EAF5D4DD-ED05-4242-9D96-FD83CDD2CE8E}" dt="2022-12-23T15:49:59.577" v="144" actId="14100"/>
      <pc:docMkLst>
        <pc:docMk/>
      </pc:docMkLst>
      <pc:sldChg chg="addSp delSp modSp mod setBg modClrScheme setClrOvrMap chgLayout">
        <pc:chgData name="Alia 20367720" userId="S::alia.20367720@compit.aun.edu.eg::bb530c8b-8e90-4445-bfb8-d5020ecded06" providerId="AD" clId="Web-{EAF5D4DD-ED05-4242-9D96-FD83CDD2CE8E}" dt="2022-12-23T15:26:11.521" v="109" actId="20577"/>
        <pc:sldMkLst>
          <pc:docMk/>
          <pc:sldMk cId="109857222" sldId="256"/>
        </pc:sldMkLst>
        <pc:spChg chg="mod">
          <ac:chgData name="Alia 20367720" userId="S::alia.20367720@compit.aun.edu.eg::bb530c8b-8e90-4445-bfb8-d5020ecded06" providerId="AD" clId="Web-{EAF5D4DD-ED05-4242-9D96-FD83CDD2CE8E}" dt="2022-12-23T15:25:59.270" v="107"/>
          <ac:spMkLst>
            <pc:docMk/>
            <pc:sldMk cId="109857222" sldId="256"/>
            <ac:spMk id="2" creationId="{00000000-0000-0000-0000-000000000000}"/>
          </ac:spMkLst>
        </pc:spChg>
        <pc:spChg chg="mod">
          <ac:chgData name="Alia 20367720" userId="S::alia.20367720@compit.aun.edu.eg::bb530c8b-8e90-4445-bfb8-d5020ecded06" providerId="AD" clId="Web-{EAF5D4DD-ED05-4242-9D96-FD83CDD2CE8E}" dt="2022-12-23T15:26:11.521" v="109" actId="20577"/>
          <ac:spMkLst>
            <pc:docMk/>
            <pc:sldMk cId="109857222" sldId="256"/>
            <ac:spMk id="3" creationId="{00000000-0000-0000-0000-000000000000}"/>
          </ac:spMkLst>
        </pc:spChg>
        <pc:spChg chg="add mod">
          <ac:chgData name="Alia 20367720" userId="S::alia.20367720@compit.aun.edu.eg::bb530c8b-8e90-4445-bfb8-d5020ecded06" providerId="AD" clId="Web-{EAF5D4DD-ED05-4242-9D96-FD83CDD2CE8E}" dt="2022-12-23T15:13:08.911" v="18"/>
          <ac:spMkLst>
            <pc:docMk/>
            <pc:sldMk cId="109857222" sldId="256"/>
            <ac:spMk id="5" creationId="{CE51D902-B3F9-3AD6-E7A2-9A1AB7E391BC}"/>
          </ac:spMkLst>
        </pc:spChg>
        <pc:spChg chg="add del">
          <ac:chgData name="Alia 20367720" userId="S::alia.20367720@compit.aun.edu.eg::bb530c8b-8e90-4445-bfb8-d5020ecded06" providerId="AD" clId="Web-{EAF5D4DD-ED05-4242-9D96-FD83CDD2CE8E}" dt="2022-12-23T15:13:08.911" v="18"/>
          <ac:spMkLst>
            <pc:docMk/>
            <pc:sldMk cId="109857222" sldId="256"/>
            <ac:spMk id="10" creationId="{0671A8AE-40A1-4631-A6B8-581AFF065482}"/>
          </ac:spMkLst>
        </pc:spChg>
        <pc:spChg chg="add del">
          <ac:chgData name="Alia 20367720" userId="S::alia.20367720@compit.aun.edu.eg::bb530c8b-8e90-4445-bfb8-d5020ecded06" providerId="AD" clId="Web-{EAF5D4DD-ED05-4242-9D96-FD83CDD2CE8E}" dt="2022-12-23T15:13:08.911" v="18"/>
          <ac:spMkLst>
            <pc:docMk/>
            <pc:sldMk cId="109857222" sldId="256"/>
            <ac:spMk id="12" creationId="{AB58EF07-17C2-48CF-ABB0-EEF1F17CB8F0}"/>
          </ac:spMkLst>
        </pc:spChg>
        <pc:spChg chg="add del">
          <ac:chgData name="Alia 20367720" userId="S::alia.20367720@compit.aun.edu.eg::bb530c8b-8e90-4445-bfb8-d5020ecded06" providerId="AD" clId="Web-{EAF5D4DD-ED05-4242-9D96-FD83CDD2CE8E}" dt="2022-12-23T15:13:08.911" v="18"/>
          <ac:spMkLst>
            <pc:docMk/>
            <pc:sldMk cId="109857222" sldId="256"/>
            <ac:spMk id="14" creationId="{AF2F604E-43BE-4DC3-B983-E071523364F8}"/>
          </ac:spMkLst>
        </pc:spChg>
        <pc:spChg chg="add del">
          <ac:chgData name="Alia 20367720" userId="S::alia.20367720@compit.aun.edu.eg::bb530c8b-8e90-4445-bfb8-d5020ecded06" providerId="AD" clId="Web-{EAF5D4DD-ED05-4242-9D96-FD83CDD2CE8E}" dt="2022-12-23T15:13:08.911" v="18"/>
          <ac:spMkLst>
            <pc:docMk/>
            <pc:sldMk cId="109857222" sldId="256"/>
            <ac:spMk id="16" creationId="{08C9B587-E65E-4B52-B37C-ABEBB6E87928}"/>
          </ac:spMkLst>
        </pc:spChg>
        <pc:spChg chg="add del">
          <ac:chgData name="Alia 20367720" userId="S::alia.20367720@compit.aun.edu.eg::bb530c8b-8e90-4445-bfb8-d5020ecded06" providerId="AD" clId="Web-{EAF5D4DD-ED05-4242-9D96-FD83CDD2CE8E}" dt="2022-12-23T15:16:48.612" v="66"/>
          <ac:spMkLst>
            <pc:docMk/>
            <pc:sldMk cId="109857222" sldId="256"/>
            <ac:spMk id="21" creationId="{55B419A7-F817-4767-8CCB-FB0E189C4ACD}"/>
          </ac:spMkLst>
        </pc:spChg>
        <pc:spChg chg="add del">
          <ac:chgData name="Alia 20367720" userId="S::alia.20367720@compit.aun.edu.eg::bb530c8b-8e90-4445-bfb8-d5020ecded06" providerId="AD" clId="Web-{EAF5D4DD-ED05-4242-9D96-FD83CDD2CE8E}" dt="2022-12-23T15:16:48.612" v="66"/>
          <ac:spMkLst>
            <pc:docMk/>
            <pc:sldMk cId="109857222" sldId="256"/>
            <ac:spMk id="23" creationId="{9FBB9AF1-CE92-475C-A47B-5FC32922B3E9}"/>
          </ac:spMkLst>
        </pc:spChg>
        <pc:spChg chg="add del">
          <ac:chgData name="Alia 20367720" userId="S::alia.20367720@compit.aun.edu.eg::bb530c8b-8e90-4445-bfb8-d5020ecded06" providerId="AD" clId="Web-{EAF5D4DD-ED05-4242-9D96-FD83CDD2CE8E}" dt="2022-12-23T15:16:48.612" v="66"/>
          <ac:spMkLst>
            <pc:docMk/>
            <pc:sldMk cId="109857222" sldId="256"/>
            <ac:spMk id="27" creationId="{7021D92D-08FF-45A6-9109-AC9462C7E8E3}"/>
          </ac:spMkLst>
        </pc:spChg>
        <pc:spChg chg="add del">
          <ac:chgData name="Alia 20367720" userId="S::alia.20367720@compit.aun.edu.eg::bb530c8b-8e90-4445-bfb8-d5020ecded06" providerId="AD" clId="Web-{EAF5D4DD-ED05-4242-9D96-FD83CDD2CE8E}" dt="2022-12-23T15:16:48.596" v="65"/>
          <ac:spMkLst>
            <pc:docMk/>
            <pc:sldMk cId="109857222" sldId="256"/>
            <ac:spMk id="32" creationId="{55B419A7-F817-4767-8CCB-FB0E189C4ACD}"/>
          </ac:spMkLst>
        </pc:spChg>
        <pc:spChg chg="add del">
          <ac:chgData name="Alia 20367720" userId="S::alia.20367720@compit.aun.edu.eg::bb530c8b-8e90-4445-bfb8-d5020ecded06" providerId="AD" clId="Web-{EAF5D4DD-ED05-4242-9D96-FD83CDD2CE8E}" dt="2022-12-23T15:16:48.596" v="65"/>
          <ac:spMkLst>
            <pc:docMk/>
            <pc:sldMk cId="109857222" sldId="256"/>
            <ac:spMk id="34" creationId="{2B76CDF1-6A1E-445E-91B6-686D6C9178FF}"/>
          </ac:spMkLst>
        </pc:spChg>
        <pc:spChg chg="add del">
          <ac:chgData name="Alia 20367720" userId="S::alia.20367720@compit.aun.edu.eg::bb530c8b-8e90-4445-bfb8-d5020ecded06" providerId="AD" clId="Web-{EAF5D4DD-ED05-4242-9D96-FD83CDD2CE8E}" dt="2022-12-23T15:16:48.596" v="65"/>
          <ac:spMkLst>
            <pc:docMk/>
            <pc:sldMk cId="109857222" sldId="256"/>
            <ac:spMk id="38" creationId="{7021D92D-08FF-45A6-9109-AC9462C7E8E3}"/>
          </ac:spMkLst>
        </pc:spChg>
        <pc:spChg chg="add del">
          <ac:chgData name="Alia 20367720" userId="S::alia.20367720@compit.aun.edu.eg::bb530c8b-8e90-4445-bfb8-d5020ecded06" providerId="AD" clId="Web-{EAF5D4DD-ED05-4242-9D96-FD83CDD2CE8E}" dt="2022-12-23T15:25:59.270" v="107"/>
          <ac:spMkLst>
            <pc:docMk/>
            <pc:sldMk cId="109857222" sldId="256"/>
            <ac:spMk id="40" creationId="{55B419A7-F817-4767-8CCB-FB0E189C4ACD}"/>
          </ac:spMkLst>
        </pc:spChg>
        <pc:spChg chg="add del">
          <ac:chgData name="Alia 20367720" userId="S::alia.20367720@compit.aun.edu.eg::bb530c8b-8e90-4445-bfb8-d5020ecded06" providerId="AD" clId="Web-{EAF5D4DD-ED05-4242-9D96-FD83CDD2CE8E}" dt="2022-12-23T15:25:59.270" v="107"/>
          <ac:spMkLst>
            <pc:docMk/>
            <pc:sldMk cId="109857222" sldId="256"/>
            <ac:spMk id="41" creationId="{E00BAC37-2349-41A4-84EA-E79BF409D922}"/>
          </ac:spMkLst>
        </pc:spChg>
        <pc:spChg chg="add del">
          <ac:chgData name="Alia 20367720" userId="S::alia.20367720@compit.aun.edu.eg::bb530c8b-8e90-4445-bfb8-d5020ecded06" providerId="AD" clId="Web-{EAF5D4DD-ED05-4242-9D96-FD83CDD2CE8E}" dt="2022-12-23T15:25:59.270" v="107"/>
          <ac:spMkLst>
            <pc:docMk/>
            <pc:sldMk cId="109857222" sldId="256"/>
            <ac:spMk id="43" creationId="{7021D92D-08FF-45A6-9109-AC9462C7E8E3}"/>
          </ac:spMkLst>
        </pc:spChg>
        <pc:spChg chg="add">
          <ac:chgData name="Alia 20367720" userId="S::alia.20367720@compit.aun.edu.eg::bb530c8b-8e90-4445-bfb8-d5020ecded06" providerId="AD" clId="Web-{EAF5D4DD-ED05-4242-9D96-FD83CDD2CE8E}" dt="2022-12-23T15:25:59.270" v="107"/>
          <ac:spMkLst>
            <pc:docMk/>
            <pc:sldMk cId="109857222" sldId="256"/>
            <ac:spMk id="48" creationId="{55B419A7-F817-4767-8CCB-FB0E189C4ACD}"/>
          </ac:spMkLst>
        </pc:spChg>
        <pc:spChg chg="add">
          <ac:chgData name="Alia 20367720" userId="S::alia.20367720@compit.aun.edu.eg::bb530c8b-8e90-4445-bfb8-d5020ecded06" providerId="AD" clId="Web-{EAF5D4DD-ED05-4242-9D96-FD83CDD2CE8E}" dt="2022-12-23T15:25:59.270" v="107"/>
          <ac:spMkLst>
            <pc:docMk/>
            <pc:sldMk cId="109857222" sldId="256"/>
            <ac:spMk id="50" creationId="{9FBB9AF1-CE92-475C-A47B-5FC32922B3E9}"/>
          </ac:spMkLst>
        </pc:spChg>
        <pc:spChg chg="add">
          <ac:chgData name="Alia 20367720" userId="S::alia.20367720@compit.aun.edu.eg::bb530c8b-8e90-4445-bfb8-d5020ecded06" providerId="AD" clId="Web-{EAF5D4DD-ED05-4242-9D96-FD83CDD2CE8E}" dt="2022-12-23T15:25:59.270" v="107"/>
          <ac:spMkLst>
            <pc:docMk/>
            <pc:sldMk cId="109857222" sldId="256"/>
            <ac:spMk id="54" creationId="{7021D92D-08FF-45A6-9109-AC9462C7E8E3}"/>
          </ac:spMkLst>
        </pc:spChg>
        <pc:picChg chg="add mod ord">
          <ac:chgData name="Alia 20367720" userId="S::alia.20367720@compit.aun.edu.eg::bb530c8b-8e90-4445-bfb8-d5020ecded06" providerId="AD" clId="Web-{EAF5D4DD-ED05-4242-9D96-FD83CDD2CE8E}" dt="2022-12-23T15:13:08.911" v="18"/>
          <ac:picMkLst>
            <pc:docMk/>
            <pc:sldMk cId="109857222" sldId="256"/>
            <ac:picMk id="4" creationId="{CDD8332C-B12C-C435-BE4C-9AA81583A6BE}"/>
          </ac:picMkLst>
        </pc:picChg>
        <pc:cxnChg chg="add del">
          <ac:chgData name="Alia 20367720" userId="S::alia.20367720@compit.aun.edu.eg::bb530c8b-8e90-4445-bfb8-d5020ecded06" providerId="AD" clId="Web-{EAF5D4DD-ED05-4242-9D96-FD83CDD2CE8E}" dt="2022-12-23T15:16:48.612" v="66"/>
          <ac:cxnSpMkLst>
            <pc:docMk/>
            <pc:sldMk cId="109857222" sldId="256"/>
            <ac:cxnSpMk id="25" creationId="{D81E42A3-743C-4C15-9DA8-93AA9AEBFB17}"/>
          </ac:cxnSpMkLst>
        </pc:cxnChg>
        <pc:cxnChg chg="add del">
          <ac:chgData name="Alia 20367720" userId="S::alia.20367720@compit.aun.edu.eg::bb530c8b-8e90-4445-bfb8-d5020ecded06" providerId="AD" clId="Web-{EAF5D4DD-ED05-4242-9D96-FD83CDD2CE8E}" dt="2022-12-23T15:16:48.596" v="65"/>
          <ac:cxnSpMkLst>
            <pc:docMk/>
            <pc:sldMk cId="109857222" sldId="256"/>
            <ac:cxnSpMk id="36" creationId="{17726E8A-324C-4684-96F2-AFDDFB2F1441}"/>
          </ac:cxnSpMkLst>
        </pc:cxnChg>
        <pc:cxnChg chg="add del">
          <ac:chgData name="Alia 20367720" userId="S::alia.20367720@compit.aun.edu.eg::bb530c8b-8e90-4445-bfb8-d5020ecded06" providerId="AD" clId="Web-{EAF5D4DD-ED05-4242-9D96-FD83CDD2CE8E}" dt="2022-12-23T15:25:59.270" v="107"/>
          <ac:cxnSpMkLst>
            <pc:docMk/>
            <pc:sldMk cId="109857222" sldId="256"/>
            <ac:cxnSpMk id="42" creationId="{0171B0E8-564E-4AB0-9F02-631F8186CD48}"/>
          </ac:cxnSpMkLst>
        </pc:cxnChg>
        <pc:cxnChg chg="add">
          <ac:chgData name="Alia 20367720" userId="S::alia.20367720@compit.aun.edu.eg::bb530c8b-8e90-4445-bfb8-d5020ecded06" providerId="AD" clId="Web-{EAF5D4DD-ED05-4242-9D96-FD83CDD2CE8E}" dt="2022-12-23T15:25:59.270" v="107"/>
          <ac:cxnSpMkLst>
            <pc:docMk/>
            <pc:sldMk cId="109857222" sldId="256"/>
            <ac:cxnSpMk id="52" creationId="{D81E42A3-743C-4C15-9DA8-93AA9AEBFB17}"/>
          </ac:cxnSpMkLst>
        </pc:cxnChg>
      </pc:sldChg>
      <pc:sldChg chg="modSp new del">
        <pc:chgData name="Alia 20367720" userId="S::alia.20367720@compit.aun.edu.eg::bb530c8b-8e90-4445-bfb8-d5020ecded06" providerId="AD" clId="Web-{EAF5D4DD-ED05-4242-9D96-FD83CDD2CE8E}" dt="2022-12-23T15:14:36.526" v="54"/>
        <pc:sldMkLst>
          <pc:docMk/>
          <pc:sldMk cId="1748329592" sldId="257"/>
        </pc:sldMkLst>
        <pc:spChg chg="mod">
          <ac:chgData name="Alia 20367720" userId="S::alia.20367720@compit.aun.edu.eg::bb530c8b-8e90-4445-bfb8-d5020ecded06" providerId="AD" clId="Web-{EAF5D4DD-ED05-4242-9D96-FD83CDD2CE8E}" dt="2022-12-23T15:13:40.772" v="28" actId="20577"/>
          <ac:spMkLst>
            <pc:docMk/>
            <pc:sldMk cId="1748329592" sldId="257"/>
            <ac:spMk id="2" creationId="{2095BF0C-4C31-E120-FC0D-DD24672FEA66}"/>
          </ac:spMkLst>
        </pc:spChg>
        <pc:spChg chg="mod">
          <ac:chgData name="Alia 20367720" userId="S::alia.20367720@compit.aun.edu.eg::bb530c8b-8e90-4445-bfb8-d5020ecded06" providerId="AD" clId="Web-{EAF5D4DD-ED05-4242-9D96-FD83CDD2CE8E}" dt="2022-12-23T15:14:11.962" v="52" actId="20577"/>
          <ac:spMkLst>
            <pc:docMk/>
            <pc:sldMk cId="1748329592" sldId="257"/>
            <ac:spMk id="3" creationId="{0DED3F62-F034-1BA0-CDCD-97B043F15366}"/>
          </ac:spMkLst>
        </pc:spChg>
      </pc:sldChg>
      <pc:sldChg chg="addSp delSp modSp new mod setBg">
        <pc:chgData name="Alia 20367720" userId="S::alia.20367720@compit.aun.edu.eg::bb530c8b-8e90-4445-bfb8-d5020ecded06" providerId="AD" clId="Web-{EAF5D4DD-ED05-4242-9D96-FD83CDD2CE8E}" dt="2022-12-23T15:14:49.683" v="63"/>
        <pc:sldMkLst>
          <pc:docMk/>
          <pc:sldMk cId="1366937177" sldId="258"/>
        </pc:sldMkLst>
        <pc:spChg chg="mod">
          <ac:chgData name="Alia 20367720" userId="S::alia.20367720@compit.aun.edu.eg::bb530c8b-8e90-4445-bfb8-d5020ecded06" providerId="AD" clId="Web-{EAF5D4DD-ED05-4242-9D96-FD83CDD2CE8E}" dt="2022-12-23T15:14:49.683" v="63"/>
          <ac:spMkLst>
            <pc:docMk/>
            <pc:sldMk cId="1366937177" sldId="258"/>
            <ac:spMk id="2" creationId="{965D34EE-A9EE-6185-B276-3D1079BBC37F}"/>
          </ac:spMkLst>
        </pc:spChg>
        <pc:spChg chg="del">
          <ac:chgData name="Alia 20367720" userId="S::alia.20367720@compit.aun.edu.eg::bb530c8b-8e90-4445-bfb8-d5020ecded06" providerId="AD" clId="Web-{EAF5D4DD-ED05-4242-9D96-FD83CDD2CE8E}" dt="2022-12-23T15:14:49.683" v="63"/>
          <ac:spMkLst>
            <pc:docMk/>
            <pc:sldMk cId="1366937177" sldId="258"/>
            <ac:spMk id="3" creationId="{2A7360B8-8B31-A1CF-C007-B6C7D37C3ADE}"/>
          </ac:spMkLst>
        </pc:spChg>
        <pc:spChg chg="add">
          <ac:chgData name="Alia 20367720" userId="S::alia.20367720@compit.aun.edu.eg::bb530c8b-8e90-4445-bfb8-d5020ecded06" providerId="AD" clId="Web-{EAF5D4DD-ED05-4242-9D96-FD83CDD2CE8E}" dt="2022-12-23T15:14:49.683" v="63"/>
          <ac:spMkLst>
            <pc:docMk/>
            <pc:sldMk cId="1366937177" sldId="258"/>
            <ac:spMk id="9" creationId="{DD4C4B28-6B4B-4445-8535-F516D74E4AA9}"/>
          </ac:spMkLst>
        </pc:spChg>
        <pc:spChg chg="add">
          <ac:chgData name="Alia 20367720" userId="S::alia.20367720@compit.aun.edu.eg::bb530c8b-8e90-4445-bfb8-d5020ecded06" providerId="AD" clId="Web-{EAF5D4DD-ED05-4242-9D96-FD83CDD2CE8E}" dt="2022-12-23T15:14:49.683" v="63"/>
          <ac:spMkLst>
            <pc:docMk/>
            <pc:sldMk cId="1366937177" sldId="258"/>
            <ac:spMk id="13" creationId="{55B419A7-F817-4767-8CCB-FB0E189C4ACD}"/>
          </ac:spMkLst>
        </pc:spChg>
        <pc:spChg chg="add">
          <ac:chgData name="Alia 20367720" userId="S::alia.20367720@compit.aun.edu.eg::bb530c8b-8e90-4445-bfb8-d5020ecded06" providerId="AD" clId="Web-{EAF5D4DD-ED05-4242-9D96-FD83CDD2CE8E}" dt="2022-12-23T15:14:49.683" v="63"/>
          <ac:spMkLst>
            <pc:docMk/>
            <pc:sldMk cId="1366937177" sldId="258"/>
            <ac:spMk id="15" creationId="{9FBB9AF1-CE92-475C-A47B-5FC32922B3E9}"/>
          </ac:spMkLst>
        </pc:spChg>
        <pc:spChg chg="add">
          <ac:chgData name="Alia 20367720" userId="S::alia.20367720@compit.aun.edu.eg::bb530c8b-8e90-4445-bfb8-d5020ecded06" providerId="AD" clId="Web-{EAF5D4DD-ED05-4242-9D96-FD83CDD2CE8E}" dt="2022-12-23T15:14:49.683" v="63"/>
          <ac:spMkLst>
            <pc:docMk/>
            <pc:sldMk cId="1366937177" sldId="258"/>
            <ac:spMk id="19" creationId="{7021D92D-08FF-45A6-9109-AC9462C7E8E3}"/>
          </ac:spMkLst>
        </pc:spChg>
        <pc:picChg chg="add">
          <ac:chgData name="Alia 20367720" userId="S::alia.20367720@compit.aun.edu.eg::bb530c8b-8e90-4445-bfb8-d5020ecded06" providerId="AD" clId="Web-{EAF5D4DD-ED05-4242-9D96-FD83CDD2CE8E}" dt="2022-12-23T15:14:49.683" v="63"/>
          <ac:picMkLst>
            <pc:docMk/>
            <pc:sldMk cId="1366937177" sldId="258"/>
            <ac:picMk id="5" creationId="{629C1487-37B9-AC89-2DC1-CD5F363FC731}"/>
          </ac:picMkLst>
        </pc:picChg>
        <pc:cxnChg chg="add">
          <ac:chgData name="Alia 20367720" userId="S::alia.20367720@compit.aun.edu.eg::bb530c8b-8e90-4445-bfb8-d5020ecded06" providerId="AD" clId="Web-{EAF5D4DD-ED05-4242-9D96-FD83CDD2CE8E}" dt="2022-12-23T15:14:49.683" v="63"/>
          <ac:cxnSpMkLst>
            <pc:docMk/>
            <pc:sldMk cId="1366937177" sldId="258"/>
            <ac:cxnSpMk id="11" creationId="{0CB1C732-7193-4253-8746-850D090A6B4E}"/>
          </ac:cxnSpMkLst>
        </pc:cxnChg>
        <pc:cxnChg chg="add">
          <ac:chgData name="Alia 20367720" userId="S::alia.20367720@compit.aun.edu.eg::bb530c8b-8e90-4445-bfb8-d5020ecded06" providerId="AD" clId="Web-{EAF5D4DD-ED05-4242-9D96-FD83CDD2CE8E}" dt="2022-12-23T15:14:49.683" v="63"/>
          <ac:cxnSpMkLst>
            <pc:docMk/>
            <pc:sldMk cId="1366937177" sldId="258"/>
            <ac:cxnSpMk id="17" creationId="{D81E42A3-743C-4C15-9DA8-93AA9AEBFB17}"/>
          </ac:cxnSpMkLst>
        </pc:cxnChg>
      </pc:sldChg>
      <pc:sldChg chg="addSp delSp modSp new mod setBg addAnim delAnim setClrOvrMap">
        <pc:chgData name="Alia 20367720" userId="S::alia.20367720@compit.aun.edu.eg::bb530c8b-8e90-4445-bfb8-d5020ecded06" providerId="AD" clId="Web-{EAF5D4DD-ED05-4242-9D96-FD83CDD2CE8E}" dt="2022-12-23T15:31:09.211" v="119" actId="20577"/>
        <pc:sldMkLst>
          <pc:docMk/>
          <pc:sldMk cId="1619191817" sldId="259"/>
        </pc:sldMkLst>
        <pc:spChg chg="mod ord">
          <ac:chgData name="Alia 20367720" userId="S::alia.20367720@compit.aun.edu.eg::bb530c8b-8e90-4445-bfb8-d5020ecded06" providerId="AD" clId="Web-{EAF5D4DD-ED05-4242-9D96-FD83CDD2CE8E}" dt="2022-12-23T15:23:24.042" v="104"/>
          <ac:spMkLst>
            <pc:docMk/>
            <pc:sldMk cId="1619191817" sldId="259"/>
            <ac:spMk id="2" creationId="{2894F332-4996-5E19-3C7E-CC8DDC1AEE7A}"/>
          </ac:spMkLst>
        </pc:spChg>
        <pc:spChg chg="del mod">
          <ac:chgData name="Alia 20367720" userId="S::alia.20367720@compit.aun.edu.eg::bb530c8b-8e90-4445-bfb8-d5020ecded06" providerId="AD" clId="Web-{EAF5D4DD-ED05-4242-9D96-FD83CDD2CE8E}" dt="2022-12-23T15:20:11.843" v="75"/>
          <ac:spMkLst>
            <pc:docMk/>
            <pc:sldMk cId="1619191817" sldId="259"/>
            <ac:spMk id="3" creationId="{FB07E562-6D35-A116-346F-9063D8E012CB}"/>
          </ac:spMkLst>
        </pc:spChg>
        <pc:spChg chg="add mod ord">
          <ac:chgData name="Alia 20367720" userId="S::alia.20367720@compit.aun.edu.eg::bb530c8b-8e90-4445-bfb8-d5020ecded06" providerId="AD" clId="Web-{EAF5D4DD-ED05-4242-9D96-FD83CDD2CE8E}" dt="2022-12-23T15:23:24.042" v="104"/>
          <ac:spMkLst>
            <pc:docMk/>
            <pc:sldMk cId="1619191817" sldId="259"/>
            <ac:spMk id="5" creationId="{16E2E3AD-F36B-1B35-23A9-97E0C0DCFEBC}"/>
          </ac:spMkLst>
        </pc:spChg>
        <pc:spChg chg="add mod">
          <ac:chgData name="Alia 20367720" userId="S::alia.20367720@compit.aun.edu.eg::bb530c8b-8e90-4445-bfb8-d5020ecded06" providerId="AD" clId="Web-{EAF5D4DD-ED05-4242-9D96-FD83CDD2CE8E}" dt="2022-12-23T15:31:09.211" v="119" actId="20577"/>
          <ac:spMkLst>
            <pc:docMk/>
            <pc:sldMk cId="1619191817" sldId="259"/>
            <ac:spMk id="7" creationId="{D04B16A7-7EA2-428F-242E-3FE47967D197}"/>
          </ac:spMkLst>
        </pc:spChg>
        <pc:spChg chg="add del">
          <ac:chgData name="Alia 20367720" userId="S::alia.20367720@compit.aun.edu.eg::bb530c8b-8e90-4445-bfb8-d5020ecded06" providerId="AD" clId="Web-{EAF5D4DD-ED05-4242-9D96-FD83CDD2CE8E}" dt="2022-12-23T15:20:11.843" v="75"/>
          <ac:spMkLst>
            <pc:docMk/>
            <pc:sldMk cId="1619191817" sldId="259"/>
            <ac:spMk id="8" creationId="{C5176844-69C3-4F79-BE38-EA5BDDF4FEA4}"/>
          </ac:spMkLst>
        </pc:spChg>
        <pc:spChg chg="add del">
          <ac:chgData name="Alia 20367720" userId="S::alia.20367720@compit.aun.edu.eg::bb530c8b-8e90-4445-bfb8-d5020ecded06" providerId="AD" clId="Web-{EAF5D4DD-ED05-4242-9D96-FD83CDD2CE8E}" dt="2022-12-23T15:20:11.843" v="75"/>
          <ac:spMkLst>
            <pc:docMk/>
            <pc:sldMk cId="1619191817" sldId="259"/>
            <ac:spMk id="10" creationId="{1CF1AAE4-D0BC-430F-A613-7BBAAECA0C2D}"/>
          </ac:spMkLst>
        </pc:spChg>
        <pc:spChg chg="add del">
          <ac:chgData name="Alia 20367720" userId="S::alia.20367720@compit.aun.edu.eg::bb530c8b-8e90-4445-bfb8-d5020ecded06" providerId="AD" clId="Web-{EAF5D4DD-ED05-4242-9D96-FD83CDD2CE8E}" dt="2022-12-23T15:20:11.843" v="75"/>
          <ac:spMkLst>
            <pc:docMk/>
            <pc:sldMk cId="1619191817" sldId="259"/>
            <ac:spMk id="12" creationId="{A101E513-AF74-4E9D-A31F-99664250722D}"/>
          </ac:spMkLst>
        </pc:spChg>
        <pc:spChg chg="add del">
          <ac:chgData name="Alia 20367720" userId="S::alia.20367720@compit.aun.edu.eg::bb530c8b-8e90-4445-bfb8-d5020ecded06" providerId="AD" clId="Web-{EAF5D4DD-ED05-4242-9D96-FD83CDD2CE8E}" dt="2022-12-23T15:21:33.707" v="85"/>
          <ac:spMkLst>
            <pc:docMk/>
            <pc:sldMk cId="1619191817" sldId="259"/>
            <ac:spMk id="18" creationId="{DD4C4B28-6B4B-4445-8535-F516D74E4AA9}"/>
          </ac:spMkLst>
        </pc:spChg>
        <pc:spChg chg="add del">
          <ac:chgData name="Alia 20367720" userId="S::alia.20367720@compit.aun.edu.eg::bb530c8b-8e90-4445-bfb8-d5020ecded06" providerId="AD" clId="Web-{EAF5D4DD-ED05-4242-9D96-FD83CDD2CE8E}" dt="2022-12-23T15:21:33.707" v="85"/>
          <ac:spMkLst>
            <pc:docMk/>
            <pc:sldMk cId="1619191817" sldId="259"/>
            <ac:spMk id="22" creationId="{55B419A7-F817-4767-8CCB-FB0E189C4ACD}"/>
          </ac:spMkLst>
        </pc:spChg>
        <pc:spChg chg="add del">
          <ac:chgData name="Alia 20367720" userId="S::alia.20367720@compit.aun.edu.eg::bb530c8b-8e90-4445-bfb8-d5020ecded06" providerId="AD" clId="Web-{EAF5D4DD-ED05-4242-9D96-FD83CDD2CE8E}" dt="2022-12-23T15:21:33.707" v="85"/>
          <ac:spMkLst>
            <pc:docMk/>
            <pc:sldMk cId="1619191817" sldId="259"/>
            <ac:spMk id="24" creationId="{E00BAC37-2349-41A4-84EA-E79BF409D922}"/>
          </ac:spMkLst>
        </pc:spChg>
        <pc:spChg chg="add del">
          <ac:chgData name="Alia 20367720" userId="S::alia.20367720@compit.aun.edu.eg::bb530c8b-8e90-4445-bfb8-d5020ecded06" providerId="AD" clId="Web-{EAF5D4DD-ED05-4242-9D96-FD83CDD2CE8E}" dt="2022-12-23T15:21:33.707" v="85"/>
          <ac:spMkLst>
            <pc:docMk/>
            <pc:sldMk cId="1619191817" sldId="259"/>
            <ac:spMk id="28" creationId="{7021D92D-08FF-45A6-9109-AC9462C7E8E3}"/>
          </ac:spMkLst>
        </pc:spChg>
        <pc:spChg chg="add del">
          <ac:chgData name="Alia 20367720" userId="S::alia.20367720@compit.aun.edu.eg::bb530c8b-8e90-4445-bfb8-d5020ecded06" providerId="AD" clId="Web-{EAF5D4DD-ED05-4242-9D96-FD83CDD2CE8E}" dt="2022-12-23T15:21:33.692" v="84"/>
          <ac:spMkLst>
            <pc:docMk/>
            <pc:sldMk cId="1619191817" sldId="259"/>
            <ac:spMk id="33" creationId="{DD4C4B28-6B4B-4445-8535-F516D74E4AA9}"/>
          </ac:spMkLst>
        </pc:spChg>
        <pc:spChg chg="add del">
          <ac:chgData name="Alia 20367720" userId="S::alia.20367720@compit.aun.edu.eg::bb530c8b-8e90-4445-bfb8-d5020ecded06" providerId="AD" clId="Web-{EAF5D4DD-ED05-4242-9D96-FD83CDD2CE8E}" dt="2022-12-23T15:21:33.692" v="84"/>
          <ac:spMkLst>
            <pc:docMk/>
            <pc:sldMk cId="1619191817" sldId="259"/>
            <ac:spMk id="37" creationId="{55B419A7-F817-4767-8CCB-FB0E189C4ACD}"/>
          </ac:spMkLst>
        </pc:spChg>
        <pc:spChg chg="add del">
          <ac:chgData name="Alia 20367720" userId="S::alia.20367720@compit.aun.edu.eg::bb530c8b-8e90-4445-bfb8-d5020ecded06" providerId="AD" clId="Web-{EAF5D4DD-ED05-4242-9D96-FD83CDD2CE8E}" dt="2022-12-23T15:21:33.692" v="84"/>
          <ac:spMkLst>
            <pc:docMk/>
            <pc:sldMk cId="1619191817" sldId="259"/>
            <ac:spMk id="39" creationId="{9FBB9AF1-CE92-475C-A47B-5FC32922B3E9}"/>
          </ac:spMkLst>
        </pc:spChg>
        <pc:spChg chg="add del">
          <ac:chgData name="Alia 20367720" userId="S::alia.20367720@compit.aun.edu.eg::bb530c8b-8e90-4445-bfb8-d5020ecded06" providerId="AD" clId="Web-{EAF5D4DD-ED05-4242-9D96-FD83CDD2CE8E}" dt="2022-12-23T15:21:33.692" v="84"/>
          <ac:spMkLst>
            <pc:docMk/>
            <pc:sldMk cId="1619191817" sldId="259"/>
            <ac:spMk id="43" creationId="{7021D92D-08FF-45A6-9109-AC9462C7E8E3}"/>
          </ac:spMkLst>
        </pc:spChg>
        <pc:spChg chg="add del">
          <ac:chgData name="Alia 20367720" userId="S::alia.20367720@compit.aun.edu.eg::bb530c8b-8e90-4445-bfb8-d5020ecded06" providerId="AD" clId="Web-{EAF5D4DD-ED05-4242-9D96-FD83CDD2CE8E}" dt="2022-12-23T15:23:24.042" v="104"/>
          <ac:spMkLst>
            <pc:docMk/>
            <pc:sldMk cId="1619191817" sldId="259"/>
            <ac:spMk id="45" creationId="{DD4C4B28-6B4B-4445-8535-F516D74E4AA9}"/>
          </ac:spMkLst>
        </pc:spChg>
        <pc:spChg chg="add del">
          <ac:chgData name="Alia 20367720" userId="S::alia.20367720@compit.aun.edu.eg::bb530c8b-8e90-4445-bfb8-d5020ecded06" providerId="AD" clId="Web-{EAF5D4DD-ED05-4242-9D96-FD83CDD2CE8E}" dt="2022-12-23T15:23:24.042" v="104"/>
          <ac:spMkLst>
            <pc:docMk/>
            <pc:sldMk cId="1619191817" sldId="259"/>
            <ac:spMk id="47" creationId="{55B419A7-F817-4767-8CCB-FB0E189C4ACD}"/>
          </ac:spMkLst>
        </pc:spChg>
        <pc:spChg chg="add del">
          <ac:chgData name="Alia 20367720" userId="S::alia.20367720@compit.aun.edu.eg::bb530c8b-8e90-4445-bfb8-d5020ecded06" providerId="AD" clId="Web-{EAF5D4DD-ED05-4242-9D96-FD83CDD2CE8E}" dt="2022-12-23T15:23:24.042" v="104"/>
          <ac:spMkLst>
            <pc:docMk/>
            <pc:sldMk cId="1619191817" sldId="259"/>
            <ac:spMk id="48" creationId="{E00BAC37-2349-41A4-84EA-E79BF409D922}"/>
          </ac:spMkLst>
        </pc:spChg>
        <pc:spChg chg="add del">
          <ac:chgData name="Alia 20367720" userId="S::alia.20367720@compit.aun.edu.eg::bb530c8b-8e90-4445-bfb8-d5020ecded06" providerId="AD" clId="Web-{EAF5D4DD-ED05-4242-9D96-FD83CDD2CE8E}" dt="2022-12-23T15:23:24.042" v="104"/>
          <ac:spMkLst>
            <pc:docMk/>
            <pc:sldMk cId="1619191817" sldId="259"/>
            <ac:spMk id="50" creationId="{7021D92D-08FF-45A6-9109-AC9462C7E8E3}"/>
          </ac:spMkLst>
        </pc:spChg>
        <pc:spChg chg="add">
          <ac:chgData name="Alia 20367720" userId="S::alia.20367720@compit.aun.edu.eg::bb530c8b-8e90-4445-bfb8-d5020ecded06" providerId="AD" clId="Web-{EAF5D4DD-ED05-4242-9D96-FD83CDD2CE8E}" dt="2022-12-23T15:23:24.042" v="104"/>
          <ac:spMkLst>
            <pc:docMk/>
            <pc:sldMk cId="1619191817" sldId="259"/>
            <ac:spMk id="55" creationId="{10C9A191-62EE-4A86-8FF9-6794BC3C58A7}"/>
          </ac:spMkLst>
        </pc:spChg>
        <pc:spChg chg="add">
          <ac:chgData name="Alia 20367720" userId="S::alia.20367720@compit.aun.edu.eg::bb530c8b-8e90-4445-bfb8-d5020ecded06" providerId="AD" clId="Web-{EAF5D4DD-ED05-4242-9D96-FD83CDD2CE8E}" dt="2022-12-23T15:23:24.042" v="104"/>
          <ac:spMkLst>
            <pc:docMk/>
            <pc:sldMk cId="1619191817" sldId="259"/>
            <ac:spMk id="57" creationId="{6222F81D-28CB-42CB-9961-602C33F65295}"/>
          </ac:spMkLst>
        </pc:spChg>
        <pc:spChg chg="add">
          <ac:chgData name="Alia 20367720" userId="S::alia.20367720@compit.aun.edu.eg::bb530c8b-8e90-4445-bfb8-d5020ecded06" providerId="AD" clId="Web-{EAF5D4DD-ED05-4242-9D96-FD83CDD2CE8E}" dt="2022-12-23T15:23:24.042" v="104"/>
          <ac:spMkLst>
            <pc:docMk/>
            <pc:sldMk cId="1619191817" sldId="259"/>
            <ac:spMk id="61" creationId="{4E75910E-4112-4447-8981-4CA7ACEF94BA}"/>
          </ac:spMkLst>
        </pc:spChg>
        <pc:picChg chg="add mod">
          <ac:chgData name="Alia 20367720" userId="S::alia.20367720@compit.aun.edu.eg::bb530c8b-8e90-4445-bfb8-d5020ecded06" providerId="AD" clId="Web-{EAF5D4DD-ED05-4242-9D96-FD83CDD2CE8E}" dt="2022-12-23T15:23:24.042" v="104"/>
          <ac:picMkLst>
            <pc:docMk/>
            <pc:sldMk cId="1619191817" sldId="259"/>
            <ac:picMk id="4" creationId="{AD9A9809-1EF1-3508-ABA5-8FE0BBCDD7BE}"/>
          </ac:picMkLst>
        </pc:picChg>
        <pc:picChg chg="add del">
          <ac:chgData name="Alia 20367720" userId="S::alia.20367720@compit.aun.edu.eg::bb530c8b-8e90-4445-bfb8-d5020ecded06" providerId="AD" clId="Web-{EAF5D4DD-ED05-4242-9D96-FD83CDD2CE8E}" dt="2022-12-23T15:20:51.142" v="80"/>
          <ac:picMkLst>
            <pc:docMk/>
            <pc:sldMk cId="1619191817" sldId="259"/>
            <ac:picMk id="14" creationId="{6B78E928-97E3-27C3-F8E6-318D50AAC189}"/>
          </ac:picMkLst>
        </pc:picChg>
        <pc:cxnChg chg="add del">
          <ac:chgData name="Alia 20367720" userId="S::alia.20367720@compit.aun.edu.eg::bb530c8b-8e90-4445-bfb8-d5020ecded06" providerId="AD" clId="Web-{EAF5D4DD-ED05-4242-9D96-FD83CDD2CE8E}" dt="2022-12-23T15:21:33.707" v="85"/>
          <ac:cxnSpMkLst>
            <pc:docMk/>
            <pc:sldMk cId="1619191817" sldId="259"/>
            <ac:cxnSpMk id="20" creationId="{0CB1C732-7193-4253-8746-850D090A6B4E}"/>
          </ac:cxnSpMkLst>
        </pc:cxnChg>
        <pc:cxnChg chg="add del">
          <ac:chgData name="Alia 20367720" userId="S::alia.20367720@compit.aun.edu.eg::bb530c8b-8e90-4445-bfb8-d5020ecded06" providerId="AD" clId="Web-{EAF5D4DD-ED05-4242-9D96-FD83CDD2CE8E}" dt="2022-12-23T15:21:33.707" v="85"/>
          <ac:cxnSpMkLst>
            <pc:docMk/>
            <pc:sldMk cId="1619191817" sldId="259"/>
            <ac:cxnSpMk id="26" creationId="{0171B0E8-564E-4AB0-9F02-631F8186CD48}"/>
          </ac:cxnSpMkLst>
        </pc:cxnChg>
        <pc:cxnChg chg="add del">
          <ac:chgData name="Alia 20367720" userId="S::alia.20367720@compit.aun.edu.eg::bb530c8b-8e90-4445-bfb8-d5020ecded06" providerId="AD" clId="Web-{EAF5D4DD-ED05-4242-9D96-FD83CDD2CE8E}" dt="2022-12-23T15:21:33.692" v="84"/>
          <ac:cxnSpMkLst>
            <pc:docMk/>
            <pc:sldMk cId="1619191817" sldId="259"/>
            <ac:cxnSpMk id="35" creationId="{0CB1C732-7193-4253-8746-850D090A6B4E}"/>
          </ac:cxnSpMkLst>
        </pc:cxnChg>
        <pc:cxnChg chg="add del">
          <ac:chgData name="Alia 20367720" userId="S::alia.20367720@compit.aun.edu.eg::bb530c8b-8e90-4445-bfb8-d5020ecded06" providerId="AD" clId="Web-{EAF5D4DD-ED05-4242-9D96-FD83CDD2CE8E}" dt="2022-12-23T15:21:33.692" v="84"/>
          <ac:cxnSpMkLst>
            <pc:docMk/>
            <pc:sldMk cId="1619191817" sldId="259"/>
            <ac:cxnSpMk id="41" creationId="{D81E42A3-743C-4C15-9DA8-93AA9AEBFB17}"/>
          </ac:cxnSpMkLst>
        </pc:cxnChg>
        <pc:cxnChg chg="add del">
          <ac:chgData name="Alia 20367720" userId="S::alia.20367720@compit.aun.edu.eg::bb530c8b-8e90-4445-bfb8-d5020ecded06" providerId="AD" clId="Web-{EAF5D4DD-ED05-4242-9D96-FD83CDD2CE8E}" dt="2022-12-23T15:23:24.042" v="104"/>
          <ac:cxnSpMkLst>
            <pc:docMk/>
            <pc:sldMk cId="1619191817" sldId="259"/>
            <ac:cxnSpMk id="46" creationId="{0CB1C732-7193-4253-8746-850D090A6B4E}"/>
          </ac:cxnSpMkLst>
        </pc:cxnChg>
        <pc:cxnChg chg="add del">
          <ac:chgData name="Alia 20367720" userId="S::alia.20367720@compit.aun.edu.eg::bb530c8b-8e90-4445-bfb8-d5020ecded06" providerId="AD" clId="Web-{EAF5D4DD-ED05-4242-9D96-FD83CDD2CE8E}" dt="2022-12-23T15:23:24.042" v="104"/>
          <ac:cxnSpMkLst>
            <pc:docMk/>
            <pc:sldMk cId="1619191817" sldId="259"/>
            <ac:cxnSpMk id="49" creationId="{0171B0E8-564E-4AB0-9F02-631F8186CD48}"/>
          </ac:cxnSpMkLst>
        </pc:cxnChg>
        <pc:cxnChg chg="add">
          <ac:chgData name="Alia 20367720" userId="S::alia.20367720@compit.aun.edu.eg::bb530c8b-8e90-4445-bfb8-d5020ecded06" providerId="AD" clId="Web-{EAF5D4DD-ED05-4242-9D96-FD83CDD2CE8E}" dt="2022-12-23T15:23:24.042" v="104"/>
          <ac:cxnSpMkLst>
            <pc:docMk/>
            <pc:sldMk cId="1619191817" sldId="259"/>
            <ac:cxnSpMk id="59" creationId="{081E1E49-F752-49CA-BFF6-1303B0A8AA03}"/>
          </ac:cxnSpMkLst>
        </pc:cxnChg>
      </pc:sldChg>
      <pc:sldChg chg="addSp delSp modSp new mod setBg setClrOvrMap">
        <pc:chgData name="Alia 20367720" userId="S::alia.20367720@compit.aun.edu.eg::bb530c8b-8e90-4445-bfb8-d5020ecded06" providerId="AD" clId="Web-{EAF5D4DD-ED05-4242-9D96-FD83CDD2CE8E}" dt="2022-12-23T15:49:59.577" v="144" actId="14100"/>
        <pc:sldMkLst>
          <pc:docMk/>
          <pc:sldMk cId="142988351" sldId="260"/>
        </pc:sldMkLst>
        <pc:spChg chg="mod">
          <ac:chgData name="Alia 20367720" userId="S::alia.20367720@compit.aun.edu.eg::bb530c8b-8e90-4445-bfb8-d5020ecded06" providerId="AD" clId="Web-{EAF5D4DD-ED05-4242-9D96-FD83CDD2CE8E}" dt="2022-12-23T15:49:44.123" v="141"/>
          <ac:spMkLst>
            <pc:docMk/>
            <pc:sldMk cId="142988351" sldId="260"/>
            <ac:spMk id="2" creationId="{FBA7E283-24AF-573B-F2AE-CF4A6F3AD994}"/>
          </ac:spMkLst>
        </pc:spChg>
        <pc:spChg chg="add del mod ord">
          <ac:chgData name="Alia 20367720" userId="S::alia.20367720@compit.aun.edu.eg::bb530c8b-8e90-4445-bfb8-d5020ecded06" providerId="AD" clId="Web-{EAF5D4DD-ED05-4242-9D96-FD83CDD2CE8E}" dt="2022-12-23T15:49:59.577" v="144" actId="14100"/>
          <ac:spMkLst>
            <pc:docMk/>
            <pc:sldMk cId="142988351" sldId="260"/>
            <ac:spMk id="3" creationId="{D671D606-B567-6259-FE46-463CFC5EC66E}"/>
          </ac:spMkLst>
        </pc:spChg>
        <pc:spChg chg="add del">
          <ac:chgData name="Alia 20367720" userId="S::alia.20367720@compit.aun.edu.eg::bb530c8b-8e90-4445-bfb8-d5020ecded06" providerId="AD" clId="Web-{EAF5D4DD-ED05-4242-9D96-FD83CDD2CE8E}" dt="2022-12-23T15:49:44.123" v="141"/>
          <ac:spMkLst>
            <pc:docMk/>
            <pc:sldMk cId="142988351" sldId="260"/>
            <ac:spMk id="8" creationId="{C5176844-69C3-4F79-BE38-EA5BDDF4FEA4}"/>
          </ac:spMkLst>
        </pc:spChg>
        <pc:spChg chg="add del">
          <ac:chgData name="Alia 20367720" userId="S::alia.20367720@compit.aun.edu.eg::bb530c8b-8e90-4445-bfb8-d5020ecded06" providerId="AD" clId="Web-{EAF5D4DD-ED05-4242-9D96-FD83CDD2CE8E}" dt="2022-12-23T15:49:44.123" v="141"/>
          <ac:spMkLst>
            <pc:docMk/>
            <pc:sldMk cId="142988351" sldId="260"/>
            <ac:spMk id="10" creationId="{1CF1AAE4-D0BC-430F-A613-7BBAAECA0C2D}"/>
          </ac:spMkLst>
        </pc:spChg>
        <pc:spChg chg="add del">
          <ac:chgData name="Alia 20367720" userId="S::alia.20367720@compit.aun.edu.eg::bb530c8b-8e90-4445-bfb8-d5020ecded06" providerId="AD" clId="Web-{EAF5D4DD-ED05-4242-9D96-FD83CDD2CE8E}" dt="2022-12-23T15:49:44.123" v="141"/>
          <ac:spMkLst>
            <pc:docMk/>
            <pc:sldMk cId="142988351" sldId="260"/>
            <ac:spMk id="12" creationId="{A101E513-AF74-4E9D-A31F-99664250722D}"/>
          </ac:spMkLst>
        </pc:spChg>
        <pc:spChg chg="add del">
          <ac:chgData name="Alia 20367720" userId="S::alia.20367720@compit.aun.edu.eg::bb530c8b-8e90-4445-bfb8-d5020ecded06" providerId="AD" clId="Web-{EAF5D4DD-ED05-4242-9D96-FD83CDD2CE8E}" dt="2022-12-23T15:49:29.044" v="138"/>
          <ac:spMkLst>
            <pc:docMk/>
            <pc:sldMk cId="142988351" sldId="260"/>
            <ac:spMk id="17" creationId="{10C9A191-62EE-4A86-8FF9-6794BC3C58A7}"/>
          </ac:spMkLst>
        </pc:spChg>
        <pc:spChg chg="add del">
          <ac:chgData name="Alia 20367720" userId="S::alia.20367720@compit.aun.edu.eg::bb530c8b-8e90-4445-bfb8-d5020ecded06" providerId="AD" clId="Web-{EAF5D4DD-ED05-4242-9D96-FD83CDD2CE8E}" dt="2022-12-23T15:49:29.044" v="138"/>
          <ac:spMkLst>
            <pc:docMk/>
            <pc:sldMk cId="142988351" sldId="260"/>
            <ac:spMk id="19" creationId="{6222F81D-28CB-42CB-9961-602C33F65295}"/>
          </ac:spMkLst>
        </pc:spChg>
        <pc:spChg chg="add del">
          <ac:chgData name="Alia 20367720" userId="S::alia.20367720@compit.aun.edu.eg::bb530c8b-8e90-4445-bfb8-d5020ecded06" providerId="AD" clId="Web-{EAF5D4DD-ED05-4242-9D96-FD83CDD2CE8E}" dt="2022-12-23T15:49:29.044" v="138"/>
          <ac:spMkLst>
            <pc:docMk/>
            <pc:sldMk cId="142988351" sldId="260"/>
            <ac:spMk id="23" creationId="{4E75910E-4112-4447-8981-4CA7ACEF94BA}"/>
          </ac:spMkLst>
        </pc:spChg>
        <pc:spChg chg="add del">
          <ac:chgData name="Alia 20367720" userId="S::alia.20367720@compit.aun.edu.eg::bb530c8b-8e90-4445-bfb8-d5020ecded06" providerId="AD" clId="Web-{EAF5D4DD-ED05-4242-9D96-FD83CDD2CE8E}" dt="2022-12-23T15:49:44.123" v="140"/>
          <ac:spMkLst>
            <pc:docMk/>
            <pc:sldMk cId="142988351" sldId="260"/>
            <ac:spMk id="25" creationId="{C5176844-69C3-4F79-BE38-EA5BDDF4FEA4}"/>
          </ac:spMkLst>
        </pc:spChg>
        <pc:spChg chg="add del">
          <ac:chgData name="Alia 20367720" userId="S::alia.20367720@compit.aun.edu.eg::bb530c8b-8e90-4445-bfb8-d5020ecded06" providerId="AD" clId="Web-{EAF5D4DD-ED05-4242-9D96-FD83CDD2CE8E}" dt="2022-12-23T15:49:44.123" v="140"/>
          <ac:spMkLst>
            <pc:docMk/>
            <pc:sldMk cId="142988351" sldId="260"/>
            <ac:spMk id="27" creationId="{A101E513-AF74-4E9D-A31F-99664250722D}"/>
          </ac:spMkLst>
        </pc:spChg>
        <pc:spChg chg="add">
          <ac:chgData name="Alia 20367720" userId="S::alia.20367720@compit.aun.edu.eg::bb530c8b-8e90-4445-bfb8-d5020ecded06" providerId="AD" clId="Web-{EAF5D4DD-ED05-4242-9D96-FD83CDD2CE8E}" dt="2022-12-23T15:49:44.123" v="141"/>
          <ac:spMkLst>
            <pc:docMk/>
            <pc:sldMk cId="142988351" sldId="260"/>
            <ac:spMk id="29" creationId="{C5176844-69C3-4F79-BE38-EA5BDDF4FEA4}"/>
          </ac:spMkLst>
        </pc:spChg>
        <pc:spChg chg="add">
          <ac:chgData name="Alia 20367720" userId="S::alia.20367720@compit.aun.edu.eg::bb530c8b-8e90-4445-bfb8-d5020ecded06" providerId="AD" clId="Web-{EAF5D4DD-ED05-4242-9D96-FD83CDD2CE8E}" dt="2022-12-23T15:49:44.123" v="141"/>
          <ac:spMkLst>
            <pc:docMk/>
            <pc:sldMk cId="142988351" sldId="260"/>
            <ac:spMk id="31" creationId="{A101E513-AF74-4E9D-A31F-99664250722D}"/>
          </ac:spMkLst>
        </pc:spChg>
        <pc:picChg chg="add del mod ord">
          <ac:chgData name="Alia 20367720" userId="S::alia.20367720@compit.aun.edu.eg::bb530c8b-8e90-4445-bfb8-d5020ecded06" providerId="AD" clId="Web-{EAF5D4DD-ED05-4242-9D96-FD83CDD2CE8E}" dt="2022-12-23T15:33:50.674" v="123"/>
          <ac:picMkLst>
            <pc:docMk/>
            <pc:sldMk cId="142988351" sldId="260"/>
            <ac:picMk id="4" creationId="{88FE2755-CF90-51BC-7575-27564A682A6A}"/>
          </ac:picMkLst>
        </pc:picChg>
        <pc:picChg chg="add mod ord">
          <ac:chgData name="Alia 20367720" userId="S::alia.20367720@compit.aun.edu.eg::bb530c8b-8e90-4445-bfb8-d5020ecded06" providerId="AD" clId="Web-{EAF5D4DD-ED05-4242-9D96-FD83CDD2CE8E}" dt="2022-12-23T15:49:44.123" v="141"/>
          <ac:picMkLst>
            <pc:docMk/>
            <pc:sldMk cId="142988351" sldId="260"/>
            <ac:picMk id="5" creationId="{6C419FF7-A089-A107-9F53-34782C5B52C8}"/>
          </ac:picMkLst>
        </pc:picChg>
        <pc:cxnChg chg="add del">
          <ac:chgData name="Alia 20367720" userId="S::alia.20367720@compit.aun.edu.eg::bb530c8b-8e90-4445-bfb8-d5020ecded06" providerId="AD" clId="Web-{EAF5D4DD-ED05-4242-9D96-FD83CDD2CE8E}" dt="2022-12-23T15:49:29.044" v="138"/>
          <ac:cxnSpMkLst>
            <pc:docMk/>
            <pc:sldMk cId="142988351" sldId="260"/>
            <ac:cxnSpMk id="21" creationId="{081E1E49-F752-49CA-BFF6-1303B0A8AA03}"/>
          </ac:cxnSpMkLst>
        </pc:cxnChg>
        <pc:cxnChg chg="add del">
          <ac:chgData name="Alia 20367720" userId="S::alia.20367720@compit.aun.edu.eg::bb530c8b-8e90-4445-bfb8-d5020ecded06" providerId="AD" clId="Web-{EAF5D4DD-ED05-4242-9D96-FD83CDD2CE8E}" dt="2022-12-23T15:49:44.123" v="140"/>
          <ac:cxnSpMkLst>
            <pc:docMk/>
            <pc:sldMk cId="142988351" sldId="260"/>
            <ac:cxnSpMk id="26" creationId="{C1FC086D-39EC-448D-97E7-FF232355AE19}"/>
          </ac:cxnSpMkLst>
        </pc:cxnChg>
        <pc:cxnChg chg="add">
          <ac:chgData name="Alia 20367720" userId="S::alia.20367720@compit.aun.edu.eg::bb530c8b-8e90-4445-bfb8-d5020ecded06" providerId="AD" clId="Web-{EAF5D4DD-ED05-4242-9D96-FD83CDD2CE8E}" dt="2022-12-23T15:49:44.123" v="141"/>
          <ac:cxnSpMkLst>
            <pc:docMk/>
            <pc:sldMk cId="142988351" sldId="260"/>
            <ac:cxnSpMk id="30" creationId="{61A0812C-8DCE-4CA2-904B-A5A5C12CA4F3}"/>
          </ac:cxnSpMkLst>
        </pc:cxnChg>
      </pc:sldChg>
      <pc:sldMasterChg chg="del delSldLayout">
        <pc:chgData name="Alia 20367720" userId="S::alia.20367720@compit.aun.edu.eg::bb530c8b-8e90-4445-bfb8-d5020ecded06" providerId="AD" clId="Web-{EAF5D4DD-ED05-4242-9D96-FD83CDD2CE8E}" dt="2022-12-23T15:13:08.911" v="18"/>
        <pc:sldMasterMkLst>
          <pc:docMk/>
          <pc:sldMasterMk cId="2460954070" sldId="2147483660"/>
        </pc:sldMasterMkLst>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2385387890" sldId="2147483661"/>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949138452" sldId="2147483662"/>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2591524520" sldId="2147483663"/>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1203092039" sldId="2147483664"/>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3733172339" sldId="2147483665"/>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3210312558" sldId="2147483666"/>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3146388984" sldId="2147483667"/>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3171841454" sldId="2147483668"/>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1718958274" sldId="2147483669"/>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2202905451" sldId="2147483670"/>
          </pc:sldLayoutMkLst>
        </pc:sldLayoutChg>
        <pc:sldLayoutChg chg="del">
          <pc:chgData name="Alia 20367720" userId="S::alia.20367720@compit.aun.edu.eg::bb530c8b-8e90-4445-bfb8-d5020ecded06" providerId="AD" clId="Web-{EAF5D4DD-ED05-4242-9D96-FD83CDD2CE8E}" dt="2022-12-23T15:13:08.911" v="18"/>
          <pc:sldLayoutMkLst>
            <pc:docMk/>
            <pc:sldMasterMk cId="2460954070" sldId="2147483660"/>
            <pc:sldLayoutMk cId="3479445657" sldId="2147483671"/>
          </pc:sldLayoutMkLst>
        </pc:sldLayoutChg>
      </pc:sldMasterChg>
      <pc:sldMasterChg chg="add addSldLayout">
        <pc:chgData name="Alia 20367720" userId="S::alia.20367720@compit.aun.edu.eg::bb530c8b-8e90-4445-bfb8-d5020ecded06" providerId="AD" clId="Web-{EAF5D4DD-ED05-4242-9D96-FD83CDD2CE8E}" dt="2022-12-23T15:13:08.911" v="18"/>
        <pc:sldMasterMkLst>
          <pc:docMk/>
          <pc:sldMasterMk cId="2891096917" sldId="2147483763"/>
        </pc:sldMasterMkLst>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1333701586" sldId="2147483752"/>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185365883" sldId="2147483753"/>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1324328672" sldId="2147483754"/>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2102236245" sldId="2147483755"/>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59255446" sldId="2147483756"/>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3486767271" sldId="2147483757"/>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364212456" sldId="2147483758"/>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1811278270" sldId="2147483759"/>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1965553135" sldId="2147483760"/>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304860888" sldId="2147483761"/>
          </pc:sldLayoutMkLst>
        </pc:sldLayoutChg>
        <pc:sldLayoutChg chg="add">
          <pc:chgData name="Alia 20367720" userId="S::alia.20367720@compit.aun.edu.eg::bb530c8b-8e90-4445-bfb8-d5020ecded06" providerId="AD" clId="Web-{EAF5D4DD-ED05-4242-9D96-FD83CDD2CE8E}" dt="2022-12-23T15:13:08.911" v="18"/>
          <pc:sldLayoutMkLst>
            <pc:docMk/>
            <pc:sldMasterMk cId="2891096917" sldId="2147483763"/>
            <pc:sldLayoutMk cId="2370823850" sldId="2147483762"/>
          </pc:sldLayoutMkLst>
        </pc:sldLayoutChg>
      </pc:sldMasterChg>
    </pc:docChg>
  </pc:docChgLst>
  <pc:docChgLst>
    <pc:chgData name="Alia 20367720" userId="S::alia.20367720@compit.aun.edu.eg::bb530c8b-8e90-4445-bfb8-d5020ecded06" providerId="AD" clId="Web-{FE9B0D1D-39DB-D71D-703C-4F88F4172620}"/>
    <pc:docChg chg="addSld delSld modSld">
      <pc:chgData name="Alia 20367720" userId="S::alia.20367720@compit.aun.edu.eg::bb530c8b-8e90-4445-bfb8-d5020ecded06" providerId="AD" clId="Web-{FE9B0D1D-39DB-D71D-703C-4F88F4172620}" dt="2022-12-25T02:38:49.540" v="223" actId="20577"/>
      <pc:docMkLst>
        <pc:docMk/>
      </pc:docMkLst>
      <pc:sldChg chg="addSp delSp modSp addAnim">
        <pc:chgData name="Alia 20367720" userId="S::alia.20367720@compit.aun.edu.eg::bb530c8b-8e90-4445-bfb8-d5020ecded06" providerId="AD" clId="Web-{FE9B0D1D-39DB-D71D-703C-4F88F4172620}" dt="2022-12-25T02:38:49.540" v="223" actId="20577"/>
        <pc:sldMkLst>
          <pc:docMk/>
          <pc:sldMk cId="1405857958" sldId="264"/>
        </pc:sldMkLst>
        <pc:spChg chg="mod">
          <ac:chgData name="Alia 20367720" userId="S::alia.20367720@compit.aun.edu.eg::bb530c8b-8e90-4445-bfb8-d5020ecded06" providerId="AD" clId="Web-{FE9B0D1D-39DB-D71D-703C-4F88F4172620}" dt="2022-12-25T02:38:49.540" v="223" actId="20577"/>
          <ac:spMkLst>
            <pc:docMk/>
            <pc:sldMk cId="1405857958" sldId="264"/>
            <ac:spMk id="2" creationId="{767AF90A-09CD-D2DB-5FF2-7EEC1A799D76}"/>
          </ac:spMkLst>
        </pc:spChg>
        <pc:spChg chg="del">
          <ac:chgData name="Alia 20367720" userId="S::alia.20367720@compit.aun.edu.eg::bb530c8b-8e90-4445-bfb8-d5020ecded06" providerId="AD" clId="Web-{FE9B0D1D-39DB-D71D-703C-4F88F4172620}" dt="2022-12-25T02:38:16.976" v="218"/>
          <ac:spMkLst>
            <pc:docMk/>
            <pc:sldMk cId="1405857958" sldId="264"/>
            <ac:spMk id="17" creationId="{DD4C4B28-6B4B-4445-8535-F516D74E4AA9}"/>
          </ac:spMkLst>
        </pc:spChg>
        <pc:spChg chg="del">
          <ac:chgData name="Alia 20367720" userId="S::alia.20367720@compit.aun.edu.eg::bb530c8b-8e90-4445-bfb8-d5020ecded06" providerId="AD" clId="Web-{FE9B0D1D-39DB-D71D-703C-4F88F4172620}" dt="2022-12-25T02:38:16.976" v="218"/>
          <ac:spMkLst>
            <pc:docMk/>
            <pc:sldMk cId="1405857958" sldId="264"/>
            <ac:spMk id="21" creationId="{55B419A7-F817-4767-8CCB-FB0E189C4ACD}"/>
          </ac:spMkLst>
        </pc:spChg>
        <pc:spChg chg="del">
          <ac:chgData name="Alia 20367720" userId="S::alia.20367720@compit.aun.edu.eg::bb530c8b-8e90-4445-bfb8-d5020ecded06" providerId="AD" clId="Web-{FE9B0D1D-39DB-D71D-703C-4F88F4172620}" dt="2022-12-25T02:38:16.976" v="218"/>
          <ac:spMkLst>
            <pc:docMk/>
            <pc:sldMk cId="1405857958" sldId="264"/>
            <ac:spMk id="23" creationId="{9FBB9AF1-CE92-475C-A47B-5FC32922B3E9}"/>
          </ac:spMkLst>
        </pc:spChg>
        <pc:spChg chg="del">
          <ac:chgData name="Alia 20367720" userId="S::alia.20367720@compit.aun.edu.eg::bb530c8b-8e90-4445-bfb8-d5020ecded06" providerId="AD" clId="Web-{FE9B0D1D-39DB-D71D-703C-4F88F4172620}" dt="2022-12-25T02:38:16.976" v="218"/>
          <ac:spMkLst>
            <pc:docMk/>
            <pc:sldMk cId="1405857958" sldId="264"/>
            <ac:spMk id="27" creationId="{7021D92D-08FF-45A6-9109-AC9462C7E8E3}"/>
          </ac:spMkLst>
        </pc:spChg>
        <pc:spChg chg="add del">
          <ac:chgData name="Alia 20367720" userId="S::alia.20367720@compit.aun.edu.eg::bb530c8b-8e90-4445-bfb8-d5020ecded06" providerId="AD" clId="Web-{FE9B0D1D-39DB-D71D-703C-4F88F4172620}" dt="2022-12-25T02:38:36.165" v="220"/>
          <ac:spMkLst>
            <pc:docMk/>
            <pc:sldMk cId="1405857958" sldId="264"/>
            <ac:spMk id="33" creationId="{DD4C4B28-6B4B-4445-8535-F516D74E4AA9}"/>
          </ac:spMkLst>
        </pc:spChg>
        <pc:spChg chg="add del">
          <ac:chgData name="Alia 20367720" userId="S::alia.20367720@compit.aun.edu.eg::bb530c8b-8e90-4445-bfb8-d5020ecded06" providerId="AD" clId="Web-{FE9B0D1D-39DB-D71D-703C-4F88F4172620}" dt="2022-12-25T02:38:36.165" v="220"/>
          <ac:spMkLst>
            <pc:docMk/>
            <pc:sldMk cId="1405857958" sldId="264"/>
            <ac:spMk id="37" creationId="{55B419A7-F817-4767-8CCB-FB0E189C4ACD}"/>
          </ac:spMkLst>
        </pc:spChg>
        <pc:spChg chg="add del">
          <ac:chgData name="Alia 20367720" userId="S::alia.20367720@compit.aun.edu.eg::bb530c8b-8e90-4445-bfb8-d5020ecded06" providerId="AD" clId="Web-{FE9B0D1D-39DB-D71D-703C-4F88F4172620}" dt="2022-12-25T02:38:36.165" v="220"/>
          <ac:spMkLst>
            <pc:docMk/>
            <pc:sldMk cId="1405857958" sldId="264"/>
            <ac:spMk id="39" creationId="{ADA271CD-3011-4A05-B4A3-80F1794684F2}"/>
          </ac:spMkLst>
        </pc:spChg>
        <pc:spChg chg="add">
          <ac:chgData name="Alia 20367720" userId="S::alia.20367720@compit.aun.edu.eg::bb530c8b-8e90-4445-bfb8-d5020ecded06" providerId="AD" clId="Web-{FE9B0D1D-39DB-D71D-703C-4F88F4172620}" dt="2022-12-25T02:38:36.165" v="220"/>
          <ac:spMkLst>
            <pc:docMk/>
            <pc:sldMk cId="1405857958" sldId="264"/>
            <ac:spMk id="44" creationId="{DD4C4B28-6B4B-4445-8535-F516D74E4AA9}"/>
          </ac:spMkLst>
        </pc:spChg>
        <pc:spChg chg="add">
          <ac:chgData name="Alia 20367720" userId="S::alia.20367720@compit.aun.edu.eg::bb530c8b-8e90-4445-bfb8-d5020ecded06" providerId="AD" clId="Web-{FE9B0D1D-39DB-D71D-703C-4F88F4172620}" dt="2022-12-25T02:38:36.165" v="220"/>
          <ac:spMkLst>
            <pc:docMk/>
            <pc:sldMk cId="1405857958" sldId="264"/>
            <ac:spMk id="48" creationId="{55B419A7-F817-4767-8CCB-FB0E189C4ACD}"/>
          </ac:spMkLst>
        </pc:spChg>
        <pc:spChg chg="add">
          <ac:chgData name="Alia 20367720" userId="S::alia.20367720@compit.aun.edu.eg::bb530c8b-8e90-4445-bfb8-d5020ecded06" providerId="AD" clId="Web-{FE9B0D1D-39DB-D71D-703C-4F88F4172620}" dt="2022-12-25T02:38:36.165" v="220"/>
          <ac:spMkLst>
            <pc:docMk/>
            <pc:sldMk cId="1405857958" sldId="264"/>
            <ac:spMk id="50" creationId="{868BA1FB-7158-4051-A255-70F5F21FD8A1}"/>
          </ac:spMkLst>
        </pc:spChg>
        <pc:spChg chg="add">
          <ac:chgData name="Alia 20367720" userId="S::alia.20367720@compit.aun.edu.eg::bb530c8b-8e90-4445-bfb8-d5020ecded06" providerId="AD" clId="Web-{FE9B0D1D-39DB-D71D-703C-4F88F4172620}" dt="2022-12-25T02:38:36.165" v="220"/>
          <ac:spMkLst>
            <pc:docMk/>
            <pc:sldMk cId="1405857958" sldId="264"/>
            <ac:spMk id="54" creationId="{7021D92D-08FF-45A6-9109-AC9462C7E8E3}"/>
          </ac:spMkLst>
        </pc:spChg>
        <pc:picChg chg="del">
          <ac:chgData name="Alia 20367720" userId="S::alia.20367720@compit.aun.edu.eg::bb530c8b-8e90-4445-bfb8-d5020ecded06" providerId="AD" clId="Web-{FE9B0D1D-39DB-D71D-703C-4F88F4172620}" dt="2022-12-25T02:37:57.709" v="217"/>
          <ac:picMkLst>
            <pc:docMk/>
            <pc:sldMk cId="1405857958" sldId="264"/>
            <ac:picMk id="13" creationId="{2C63EAFA-6515-ADE4-7FD6-91C699C2F835}"/>
          </ac:picMkLst>
        </pc:picChg>
        <pc:picChg chg="add mod">
          <ac:chgData name="Alia 20367720" userId="S::alia.20367720@compit.aun.edu.eg::bb530c8b-8e90-4445-bfb8-d5020ecded06" providerId="AD" clId="Web-{FE9B0D1D-39DB-D71D-703C-4F88F4172620}" dt="2022-12-25T02:38:36.165" v="220"/>
          <ac:picMkLst>
            <pc:docMk/>
            <pc:sldMk cId="1405857958" sldId="264"/>
            <ac:picMk id="29" creationId="{5B0B8285-7251-C6CD-A3A3-2614EE7293D0}"/>
          </ac:picMkLst>
        </pc:picChg>
        <pc:cxnChg chg="del">
          <ac:chgData name="Alia 20367720" userId="S::alia.20367720@compit.aun.edu.eg::bb530c8b-8e90-4445-bfb8-d5020ecded06" providerId="AD" clId="Web-{FE9B0D1D-39DB-D71D-703C-4F88F4172620}" dt="2022-12-25T02:38:16.976" v="218"/>
          <ac:cxnSpMkLst>
            <pc:docMk/>
            <pc:sldMk cId="1405857958" sldId="264"/>
            <ac:cxnSpMk id="19" creationId="{0CB1C732-7193-4253-8746-850D090A6B4E}"/>
          </ac:cxnSpMkLst>
        </pc:cxnChg>
        <pc:cxnChg chg="del">
          <ac:chgData name="Alia 20367720" userId="S::alia.20367720@compit.aun.edu.eg::bb530c8b-8e90-4445-bfb8-d5020ecded06" providerId="AD" clId="Web-{FE9B0D1D-39DB-D71D-703C-4F88F4172620}" dt="2022-12-25T02:38:16.976" v="218"/>
          <ac:cxnSpMkLst>
            <pc:docMk/>
            <pc:sldMk cId="1405857958" sldId="264"/>
            <ac:cxnSpMk id="25" creationId="{D81E42A3-743C-4C15-9DA8-93AA9AEBFB17}"/>
          </ac:cxnSpMkLst>
        </pc:cxnChg>
        <pc:cxnChg chg="add del">
          <ac:chgData name="Alia 20367720" userId="S::alia.20367720@compit.aun.edu.eg::bb530c8b-8e90-4445-bfb8-d5020ecded06" providerId="AD" clId="Web-{FE9B0D1D-39DB-D71D-703C-4F88F4172620}" dt="2022-12-25T02:38:36.165" v="220"/>
          <ac:cxnSpMkLst>
            <pc:docMk/>
            <pc:sldMk cId="1405857958" sldId="264"/>
            <ac:cxnSpMk id="35" creationId="{0CB1C732-7193-4253-8746-850D090A6B4E}"/>
          </ac:cxnSpMkLst>
        </pc:cxnChg>
        <pc:cxnChg chg="add">
          <ac:chgData name="Alia 20367720" userId="S::alia.20367720@compit.aun.edu.eg::bb530c8b-8e90-4445-bfb8-d5020ecded06" providerId="AD" clId="Web-{FE9B0D1D-39DB-D71D-703C-4F88F4172620}" dt="2022-12-25T02:38:36.165" v="220"/>
          <ac:cxnSpMkLst>
            <pc:docMk/>
            <pc:sldMk cId="1405857958" sldId="264"/>
            <ac:cxnSpMk id="46" creationId="{0CB1C732-7193-4253-8746-850D090A6B4E}"/>
          </ac:cxnSpMkLst>
        </pc:cxnChg>
        <pc:cxnChg chg="add">
          <ac:chgData name="Alia 20367720" userId="S::alia.20367720@compit.aun.edu.eg::bb530c8b-8e90-4445-bfb8-d5020ecded06" providerId="AD" clId="Web-{FE9B0D1D-39DB-D71D-703C-4F88F4172620}" dt="2022-12-25T02:38:36.165" v="220"/>
          <ac:cxnSpMkLst>
            <pc:docMk/>
            <pc:sldMk cId="1405857958" sldId="264"/>
            <ac:cxnSpMk id="52" creationId="{D81E42A3-743C-4C15-9DA8-93AA9AEBFB17}"/>
          </ac:cxnSpMkLst>
        </pc:cxnChg>
      </pc:sldChg>
      <pc:sldChg chg="modSp">
        <pc:chgData name="Alia 20367720" userId="S::alia.20367720@compit.aun.edu.eg::bb530c8b-8e90-4445-bfb8-d5020ecded06" providerId="AD" clId="Web-{FE9B0D1D-39DB-D71D-703C-4F88F4172620}" dt="2022-12-25T01:44:33.772" v="5" actId="1076"/>
        <pc:sldMkLst>
          <pc:docMk/>
          <pc:sldMk cId="3077776333" sldId="271"/>
        </pc:sldMkLst>
        <pc:spChg chg="mod">
          <ac:chgData name="Alia 20367720" userId="S::alia.20367720@compit.aun.edu.eg::bb530c8b-8e90-4445-bfb8-d5020ecded06" providerId="AD" clId="Web-{FE9B0D1D-39DB-D71D-703C-4F88F4172620}" dt="2022-12-25T01:44:33.772" v="5" actId="1076"/>
          <ac:spMkLst>
            <pc:docMk/>
            <pc:sldMk cId="3077776333" sldId="271"/>
            <ac:spMk id="2" creationId="{C676FD2B-D0C8-F7AF-E490-999A267076D0}"/>
          </ac:spMkLst>
        </pc:spChg>
      </pc:sldChg>
      <pc:sldChg chg="new">
        <pc:chgData name="Alia 20367720" userId="S::alia.20367720@compit.aun.edu.eg::bb530c8b-8e90-4445-bfb8-d5020ecded06" providerId="AD" clId="Web-{FE9B0D1D-39DB-D71D-703C-4F88F4172620}" dt="2022-12-25T01:34:19.692" v="0"/>
        <pc:sldMkLst>
          <pc:docMk/>
          <pc:sldMk cId="1645046896" sldId="282"/>
        </pc:sldMkLst>
      </pc:sldChg>
      <pc:sldChg chg="addSp delSp modSp add replId">
        <pc:chgData name="Alia 20367720" userId="S::alia.20367720@compit.aun.edu.eg::bb530c8b-8e90-4445-bfb8-d5020ecded06" providerId="AD" clId="Web-{FE9B0D1D-39DB-D71D-703C-4F88F4172620}" dt="2022-12-25T01:49:53.861" v="31" actId="1076"/>
        <pc:sldMkLst>
          <pc:docMk/>
          <pc:sldMk cId="3800294861" sldId="283"/>
        </pc:sldMkLst>
        <pc:spChg chg="mod">
          <ac:chgData name="Alia 20367720" userId="S::alia.20367720@compit.aun.edu.eg::bb530c8b-8e90-4445-bfb8-d5020ecded06" providerId="AD" clId="Web-{FE9B0D1D-39DB-D71D-703C-4F88F4172620}" dt="2022-12-25T01:49:36.439" v="23" actId="20577"/>
          <ac:spMkLst>
            <pc:docMk/>
            <pc:sldMk cId="3800294861" sldId="283"/>
            <ac:spMk id="2" creationId="{C676FD2B-D0C8-F7AF-E490-999A267076D0}"/>
          </ac:spMkLst>
        </pc:spChg>
        <pc:spChg chg="add del mod">
          <ac:chgData name="Alia 20367720" userId="S::alia.20367720@compit.aun.edu.eg::bb530c8b-8e90-4445-bfb8-d5020ecded06" providerId="AD" clId="Web-{FE9B0D1D-39DB-D71D-703C-4F88F4172620}" dt="2022-12-25T01:49:48.236" v="29"/>
          <ac:spMkLst>
            <pc:docMk/>
            <pc:sldMk cId="3800294861" sldId="283"/>
            <ac:spMk id="5" creationId="{281F8401-1F70-70DA-B8D3-3562DD7C5575}"/>
          </ac:spMkLst>
        </pc:spChg>
        <pc:spChg chg="del">
          <ac:chgData name="Alia 20367720" userId="S::alia.20367720@compit.aun.edu.eg::bb530c8b-8e90-4445-bfb8-d5020ecded06" providerId="AD" clId="Web-{FE9B0D1D-39DB-D71D-703C-4F88F4172620}" dt="2022-12-25T01:49:43.361" v="26"/>
          <ac:spMkLst>
            <pc:docMk/>
            <pc:sldMk cId="3800294861" sldId="283"/>
            <ac:spMk id="36" creationId="{F99FC2F2-543A-0AE4-3575-9CED3FEBD8BB}"/>
          </ac:spMkLst>
        </pc:spChg>
        <pc:spChg chg="del">
          <ac:chgData name="Alia 20367720" userId="S::alia.20367720@compit.aun.edu.eg::bb530c8b-8e90-4445-bfb8-d5020ecded06" providerId="AD" clId="Web-{FE9B0D1D-39DB-D71D-703C-4F88F4172620}" dt="2022-12-25T01:49:46.252" v="27"/>
          <ac:spMkLst>
            <pc:docMk/>
            <pc:sldMk cId="3800294861" sldId="283"/>
            <ac:spMk id="40" creationId="{66E3F0CA-2EF8-4B17-CC0A-7C1F33368A88}"/>
          </ac:spMkLst>
        </pc:spChg>
        <pc:spChg chg="del">
          <ac:chgData name="Alia 20367720" userId="S::alia.20367720@compit.aun.edu.eg::bb530c8b-8e90-4445-bfb8-d5020ecded06" providerId="AD" clId="Web-{FE9B0D1D-39DB-D71D-703C-4F88F4172620}" dt="2022-12-25T01:49:39.267" v="25"/>
          <ac:spMkLst>
            <pc:docMk/>
            <pc:sldMk cId="3800294861" sldId="283"/>
            <ac:spMk id="41" creationId="{E80A7DEE-886B-6887-7B1F-A6A5DC0EA540}"/>
          </ac:spMkLst>
        </pc:spChg>
        <pc:picChg chg="del">
          <ac:chgData name="Alia 20367720" userId="S::alia.20367720@compit.aun.edu.eg::bb530c8b-8e90-4445-bfb8-d5020ecded06" providerId="AD" clId="Web-{FE9B0D1D-39DB-D71D-703C-4F88F4172620}" dt="2022-12-25T01:49:37.095" v="24"/>
          <ac:picMkLst>
            <pc:docMk/>
            <pc:sldMk cId="3800294861" sldId="283"/>
            <ac:picMk id="4" creationId="{078440EE-4017-F01B-2B53-42315A5B02B7}"/>
          </ac:picMkLst>
        </pc:picChg>
        <pc:picChg chg="add mod ord">
          <ac:chgData name="Alia 20367720" userId="S::alia.20367720@compit.aun.edu.eg::bb530c8b-8e90-4445-bfb8-d5020ecded06" providerId="AD" clId="Web-{FE9B0D1D-39DB-D71D-703C-4F88F4172620}" dt="2022-12-25T01:49:53.861" v="31" actId="1076"/>
          <ac:picMkLst>
            <pc:docMk/>
            <pc:sldMk cId="3800294861" sldId="283"/>
            <ac:picMk id="6" creationId="{1FEE1698-4DA8-733D-A73C-3A6369CBA914}"/>
          </ac:picMkLst>
        </pc:picChg>
        <pc:picChg chg="del">
          <ac:chgData name="Alia 20367720" userId="S::alia.20367720@compit.aun.edu.eg::bb530c8b-8e90-4445-bfb8-d5020ecded06" providerId="AD" clId="Web-{FE9B0D1D-39DB-D71D-703C-4F88F4172620}" dt="2022-12-25T01:49:46.283" v="28"/>
          <ac:picMkLst>
            <pc:docMk/>
            <pc:sldMk cId="3800294861" sldId="283"/>
            <ac:picMk id="11" creationId="{0956C943-891C-7B78-A40F-422CFE0F6636}"/>
          </ac:picMkLst>
        </pc:picChg>
      </pc:sldChg>
      <pc:sldChg chg="addSp delSp modSp add replId">
        <pc:chgData name="Alia 20367720" userId="S::alia.20367720@compit.aun.edu.eg::bb530c8b-8e90-4445-bfb8-d5020ecded06" providerId="AD" clId="Web-{FE9B0D1D-39DB-D71D-703C-4F88F4172620}" dt="2022-12-25T01:54:24.908" v="106" actId="20577"/>
        <pc:sldMkLst>
          <pc:docMk/>
          <pc:sldMk cId="2583482032" sldId="284"/>
        </pc:sldMkLst>
        <pc:spChg chg="mod">
          <ac:chgData name="Alia 20367720" userId="S::alia.20367720@compit.aun.edu.eg::bb530c8b-8e90-4445-bfb8-d5020ecded06" providerId="AD" clId="Web-{FE9B0D1D-39DB-D71D-703C-4F88F4172620}" dt="2022-12-25T01:54:24.908" v="106" actId="20577"/>
          <ac:spMkLst>
            <pc:docMk/>
            <pc:sldMk cId="2583482032" sldId="284"/>
            <ac:spMk id="2" creationId="{C676FD2B-D0C8-F7AF-E490-999A267076D0}"/>
          </ac:spMkLst>
        </pc:spChg>
        <pc:spChg chg="add del mod">
          <ac:chgData name="Alia 20367720" userId="S::alia.20367720@compit.aun.edu.eg::bb530c8b-8e90-4445-bfb8-d5020ecded06" providerId="AD" clId="Web-{FE9B0D1D-39DB-D71D-703C-4F88F4172620}" dt="2022-12-25T01:51:01.400" v="48"/>
          <ac:spMkLst>
            <pc:docMk/>
            <pc:sldMk cId="2583482032" sldId="284"/>
            <ac:spMk id="4" creationId="{BDBD2681-516B-9E74-AB9B-FF388E823A17}"/>
          </ac:spMkLst>
        </pc:spChg>
        <pc:spChg chg="del">
          <ac:chgData name="Alia 20367720" userId="S::alia.20367720@compit.aun.edu.eg::bb530c8b-8e90-4445-bfb8-d5020ecded06" providerId="AD" clId="Web-{FE9B0D1D-39DB-D71D-703C-4F88F4172620}" dt="2022-12-25T01:50:53.493" v="47"/>
          <ac:spMkLst>
            <pc:docMk/>
            <pc:sldMk cId="2583482032" sldId="284"/>
            <ac:spMk id="36" creationId="{F99FC2F2-543A-0AE4-3575-9CED3FEBD8BB}"/>
          </ac:spMkLst>
        </pc:spChg>
        <pc:picChg chg="add mod ord">
          <ac:chgData name="Alia 20367720" userId="S::alia.20367720@compit.aun.edu.eg::bb530c8b-8e90-4445-bfb8-d5020ecded06" providerId="AD" clId="Web-{FE9B0D1D-39DB-D71D-703C-4F88F4172620}" dt="2022-12-25T01:51:20.166" v="54" actId="1076"/>
          <ac:picMkLst>
            <pc:docMk/>
            <pc:sldMk cId="2583482032" sldId="284"/>
            <ac:picMk id="5" creationId="{1DA6D443-80E9-A11F-4F00-B4CC2E279520}"/>
          </ac:picMkLst>
        </pc:picChg>
        <pc:picChg chg="del">
          <ac:chgData name="Alia 20367720" userId="S::alia.20367720@compit.aun.edu.eg::bb530c8b-8e90-4445-bfb8-d5020ecded06" providerId="AD" clId="Web-{FE9B0D1D-39DB-D71D-703C-4F88F4172620}" dt="2022-12-25T01:50:53.493" v="46"/>
          <ac:picMkLst>
            <pc:docMk/>
            <pc:sldMk cId="2583482032" sldId="284"/>
            <ac:picMk id="6" creationId="{22B565EB-8B80-6FA3-C26C-75451B85602B}"/>
          </ac:picMkLst>
        </pc:picChg>
        <pc:picChg chg="add mod">
          <ac:chgData name="Alia 20367720" userId="S::alia.20367720@compit.aun.edu.eg::bb530c8b-8e90-4445-bfb8-d5020ecded06" providerId="AD" clId="Web-{FE9B0D1D-39DB-D71D-703C-4F88F4172620}" dt="2022-12-25T01:51:25.916" v="56" actId="1076"/>
          <ac:picMkLst>
            <pc:docMk/>
            <pc:sldMk cId="2583482032" sldId="284"/>
            <ac:picMk id="7" creationId="{F75A9BEE-09FD-E66C-8533-5AFC8D12A858}"/>
          </ac:picMkLst>
        </pc:picChg>
        <pc:picChg chg="del">
          <ac:chgData name="Alia 20367720" userId="S::alia.20367720@compit.aun.edu.eg::bb530c8b-8e90-4445-bfb8-d5020ecded06" providerId="AD" clId="Web-{FE9B0D1D-39DB-D71D-703C-4F88F4172620}" dt="2022-12-25T01:50:53.446" v="45"/>
          <ac:picMkLst>
            <pc:docMk/>
            <pc:sldMk cId="2583482032" sldId="284"/>
            <ac:picMk id="8" creationId="{0549C382-69FE-E190-0C91-8AB24D84CB47}"/>
          </ac:picMkLst>
        </pc:picChg>
        <pc:cxnChg chg="mod">
          <ac:chgData name="Alia 20367720" userId="S::alia.20367720@compit.aun.edu.eg::bb530c8b-8e90-4445-bfb8-d5020ecded06" providerId="AD" clId="Web-{FE9B0D1D-39DB-D71D-703C-4F88F4172620}" dt="2022-12-25T01:51:10.697" v="51" actId="1076"/>
          <ac:cxnSpMkLst>
            <pc:docMk/>
            <pc:sldMk cId="2583482032" sldId="284"/>
            <ac:cxnSpMk id="34" creationId="{8668E918-8FB6-31E7-A87D-4458C5AAFB70}"/>
          </ac:cxnSpMkLst>
        </pc:cxnChg>
      </pc:sldChg>
      <pc:sldChg chg="addSp delSp modSp add replId">
        <pc:chgData name="Alia 20367720" userId="S::alia.20367720@compit.aun.edu.eg::bb530c8b-8e90-4445-bfb8-d5020ecded06" providerId="AD" clId="Web-{FE9B0D1D-39DB-D71D-703C-4F88F4172620}" dt="2022-12-25T01:54:30.564" v="108" actId="20577"/>
        <pc:sldMkLst>
          <pc:docMk/>
          <pc:sldMk cId="1292968750" sldId="285"/>
        </pc:sldMkLst>
        <pc:spChg chg="mod">
          <ac:chgData name="Alia 20367720" userId="S::alia.20367720@compit.aun.edu.eg::bb530c8b-8e90-4445-bfb8-d5020ecded06" providerId="AD" clId="Web-{FE9B0D1D-39DB-D71D-703C-4F88F4172620}" dt="2022-12-25T01:54:30.564" v="108" actId="20577"/>
          <ac:spMkLst>
            <pc:docMk/>
            <pc:sldMk cId="1292968750" sldId="285"/>
            <ac:spMk id="2" creationId="{C676FD2B-D0C8-F7AF-E490-999A267076D0}"/>
          </ac:spMkLst>
        </pc:spChg>
        <pc:spChg chg="add del mod">
          <ac:chgData name="Alia 20367720" userId="S::alia.20367720@compit.aun.edu.eg::bb530c8b-8e90-4445-bfb8-d5020ecded06" providerId="AD" clId="Web-{FE9B0D1D-39DB-D71D-703C-4F88F4172620}" dt="2022-12-25T01:51:49.823" v="60"/>
          <ac:spMkLst>
            <pc:docMk/>
            <pc:sldMk cId="1292968750" sldId="285"/>
            <ac:spMk id="4" creationId="{D1943527-86B8-AAC2-5CEA-E0E3B931CB97}"/>
          </ac:spMkLst>
        </pc:spChg>
        <pc:spChg chg="add del mod">
          <ac:chgData name="Alia 20367720" userId="S::alia.20367720@compit.aun.edu.eg::bb530c8b-8e90-4445-bfb8-d5020ecded06" providerId="AD" clId="Web-{FE9B0D1D-39DB-D71D-703C-4F88F4172620}" dt="2022-12-25T01:51:59.323" v="63"/>
          <ac:spMkLst>
            <pc:docMk/>
            <pc:sldMk cId="1292968750" sldId="285"/>
            <ac:spMk id="9" creationId="{DEB40E5C-D68E-86FE-C255-B0BC8679BD04}"/>
          </ac:spMkLst>
        </pc:spChg>
        <pc:picChg chg="del">
          <ac:chgData name="Alia 20367720" userId="S::alia.20367720@compit.aun.edu.eg::bb530c8b-8e90-4445-bfb8-d5020ecded06" providerId="AD" clId="Web-{FE9B0D1D-39DB-D71D-703C-4F88F4172620}" dt="2022-12-25T01:51:44.073" v="59"/>
          <ac:picMkLst>
            <pc:docMk/>
            <pc:sldMk cId="1292968750" sldId="285"/>
            <ac:picMk id="5" creationId="{1DA6D443-80E9-A11F-4F00-B4CC2E279520}"/>
          </ac:picMkLst>
        </pc:picChg>
        <pc:picChg chg="add del mod ord">
          <ac:chgData name="Alia 20367720" userId="S::alia.20367720@compit.aun.edu.eg::bb530c8b-8e90-4445-bfb8-d5020ecded06" providerId="AD" clId="Web-{FE9B0D1D-39DB-D71D-703C-4F88F4172620}" dt="2022-12-25T01:51:52.667" v="62"/>
          <ac:picMkLst>
            <pc:docMk/>
            <pc:sldMk cId="1292968750" sldId="285"/>
            <ac:picMk id="6" creationId="{5EA94EB1-1C8A-2EFD-2229-A18942197653}"/>
          </ac:picMkLst>
        </pc:picChg>
        <pc:picChg chg="del">
          <ac:chgData name="Alia 20367720" userId="S::alia.20367720@compit.aun.edu.eg::bb530c8b-8e90-4445-bfb8-d5020ecded06" providerId="AD" clId="Web-{FE9B0D1D-39DB-D71D-703C-4F88F4172620}" dt="2022-12-25T01:51:44.042" v="58"/>
          <ac:picMkLst>
            <pc:docMk/>
            <pc:sldMk cId="1292968750" sldId="285"/>
            <ac:picMk id="7" creationId="{F75A9BEE-09FD-E66C-8533-5AFC8D12A858}"/>
          </ac:picMkLst>
        </pc:picChg>
        <pc:picChg chg="add mod ord">
          <ac:chgData name="Alia 20367720" userId="S::alia.20367720@compit.aun.edu.eg::bb530c8b-8e90-4445-bfb8-d5020ecded06" providerId="AD" clId="Web-{FE9B0D1D-39DB-D71D-703C-4F88F4172620}" dt="2022-12-25T01:52:04.527" v="64" actId="1076"/>
          <ac:picMkLst>
            <pc:docMk/>
            <pc:sldMk cId="1292968750" sldId="285"/>
            <ac:picMk id="10" creationId="{77976DAD-F970-058E-99C0-726AD5CA1237}"/>
          </ac:picMkLst>
        </pc:picChg>
        <pc:picChg chg="add mod">
          <ac:chgData name="Alia 20367720" userId="S::alia.20367720@compit.aun.edu.eg::bb530c8b-8e90-4445-bfb8-d5020ecded06" providerId="AD" clId="Web-{FE9B0D1D-39DB-D71D-703C-4F88F4172620}" dt="2022-12-25T01:52:08.918" v="67" actId="1076"/>
          <ac:picMkLst>
            <pc:docMk/>
            <pc:sldMk cId="1292968750" sldId="285"/>
            <ac:picMk id="11" creationId="{AE5D4057-2726-12A9-C15F-1511D6F6248C}"/>
          </ac:picMkLst>
        </pc:picChg>
      </pc:sldChg>
      <pc:sldChg chg="addSp delSp modSp add replId">
        <pc:chgData name="Alia 20367720" userId="S::alia.20367720@compit.aun.edu.eg::bb530c8b-8e90-4445-bfb8-d5020ecded06" providerId="AD" clId="Web-{FE9B0D1D-39DB-D71D-703C-4F88F4172620}" dt="2022-12-25T01:54:36.033" v="110" actId="20577"/>
        <pc:sldMkLst>
          <pc:docMk/>
          <pc:sldMk cId="871895538" sldId="286"/>
        </pc:sldMkLst>
        <pc:spChg chg="mod">
          <ac:chgData name="Alia 20367720" userId="S::alia.20367720@compit.aun.edu.eg::bb530c8b-8e90-4445-bfb8-d5020ecded06" providerId="AD" clId="Web-{FE9B0D1D-39DB-D71D-703C-4F88F4172620}" dt="2022-12-25T01:54:36.033" v="110" actId="20577"/>
          <ac:spMkLst>
            <pc:docMk/>
            <pc:sldMk cId="871895538" sldId="286"/>
            <ac:spMk id="2" creationId="{C676FD2B-D0C8-F7AF-E490-999A267076D0}"/>
          </ac:spMkLst>
        </pc:spChg>
        <pc:spChg chg="add del mod">
          <ac:chgData name="Alia 20367720" userId="S::alia.20367720@compit.aun.edu.eg::bb530c8b-8e90-4445-bfb8-d5020ecded06" providerId="AD" clId="Web-{FE9B0D1D-39DB-D71D-703C-4F88F4172620}" dt="2022-12-25T01:52:28.121" v="71"/>
          <ac:spMkLst>
            <pc:docMk/>
            <pc:sldMk cId="871895538" sldId="286"/>
            <ac:spMk id="4" creationId="{9BEA54B7-AD30-61D3-96B5-A96E0F611D0E}"/>
          </ac:spMkLst>
        </pc:spChg>
        <pc:picChg chg="add mod ord">
          <ac:chgData name="Alia 20367720" userId="S::alia.20367720@compit.aun.edu.eg::bb530c8b-8e90-4445-bfb8-d5020ecded06" providerId="AD" clId="Web-{FE9B0D1D-39DB-D71D-703C-4F88F4172620}" dt="2022-12-25T01:52:30.793" v="72" actId="1076"/>
          <ac:picMkLst>
            <pc:docMk/>
            <pc:sldMk cId="871895538" sldId="286"/>
            <ac:picMk id="5" creationId="{99063BFC-A071-6736-AA26-E6CF8F8582F1}"/>
          </ac:picMkLst>
        </pc:picChg>
        <pc:picChg chg="add mod">
          <ac:chgData name="Alia 20367720" userId="S::alia.20367720@compit.aun.edu.eg::bb530c8b-8e90-4445-bfb8-d5020ecded06" providerId="AD" clId="Web-{FE9B0D1D-39DB-D71D-703C-4F88F4172620}" dt="2022-12-25T01:52:36.950" v="74" actId="1076"/>
          <ac:picMkLst>
            <pc:docMk/>
            <pc:sldMk cId="871895538" sldId="286"/>
            <ac:picMk id="6" creationId="{2A0FAB9C-4AA2-4C45-D804-024F20652F9A}"/>
          </ac:picMkLst>
        </pc:picChg>
        <pc:picChg chg="add mod">
          <ac:chgData name="Alia 20367720" userId="S::alia.20367720@compit.aun.edu.eg::bb530c8b-8e90-4445-bfb8-d5020ecded06" providerId="AD" clId="Web-{FE9B0D1D-39DB-D71D-703C-4F88F4172620}" dt="2022-12-25T01:52:40.465" v="76" actId="1076"/>
          <ac:picMkLst>
            <pc:docMk/>
            <pc:sldMk cId="871895538" sldId="286"/>
            <ac:picMk id="7" creationId="{91EF40D3-ACE2-4E8B-DEA1-C50467AD5663}"/>
          </ac:picMkLst>
        </pc:picChg>
        <pc:picChg chg="del">
          <ac:chgData name="Alia 20367720" userId="S::alia.20367720@compit.aun.edu.eg::bb530c8b-8e90-4445-bfb8-d5020ecded06" providerId="AD" clId="Web-{FE9B0D1D-39DB-D71D-703C-4F88F4172620}" dt="2022-12-25T01:52:26.106" v="70"/>
          <ac:picMkLst>
            <pc:docMk/>
            <pc:sldMk cId="871895538" sldId="286"/>
            <ac:picMk id="10" creationId="{77976DAD-F970-058E-99C0-726AD5CA1237}"/>
          </ac:picMkLst>
        </pc:picChg>
        <pc:picChg chg="del">
          <ac:chgData name="Alia 20367720" userId="S::alia.20367720@compit.aun.edu.eg::bb530c8b-8e90-4445-bfb8-d5020ecded06" providerId="AD" clId="Web-{FE9B0D1D-39DB-D71D-703C-4F88F4172620}" dt="2022-12-25T01:52:26.059" v="69"/>
          <ac:picMkLst>
            <pc:docMk/>
            <pc:sldMk cId="871895538" sldId="286"/>
            <ac:picMk id="11" creationId="{AE5D4057-2726-12A9-C15F-1511D6F6248C}"/>
          </ac:picMkLst>
        </pc:picChg>
      </pc:sldChg>
      <pc:sldChg chg="addSp delSp modSp add replId">
        <pc:chgData name="Alia 20367720" userId="S::alia.20367720@compit.aun.edu.eg::bb530c8b-8e90-4445-bfb8-d5020ecded06" providerId="AD" clId="Web-{FE9B0D1D-39DB-D71D-703C-4F88F4172620}" dt="2022-12-25T01:55:05.897" v="112" actId="20577"/>
        <pc:sldMkLst>
          <pc:docMk/>
          <pc:sldMk cId="1751812329" sldId="287"/>
        </pc:sldMkLst>
        <pc:spChg chg="mod">
          <ac:chgData name="Alia 20367720" userId="S::alia.20367720@compit.aun.edu.eg::bb530c8b-8e90-4445-bfb8-d5020ecded06" providerId="AD" clId="Web-{FE9B0D1D-39DB-D71D-703C-4F88F4172620}" dt="2022-12-25T01:55:05.897" v="112" actId="20577"/>
          <ac:spMkLst>
            <pc:docMk/>
            <pc:sldMk cId="1751812329" sldId="287"/>
            <ac:spMk id="2" creationId="{C676FD2B-D0C8-F7AF-E490-999A267076D0}"/>
          </ac:spMkLst>
        </pc:spChg>
        <pc:spChg chg="add del mod">
          <ac:chgData name="Alia 20367720" userId="S::alia.20367720@compit.aun.edu.eg::bb530c8b-8e90-4445-bfb8-d5020ecded06" providerId="AD" clId="Web-{FE9B0D1D-39DB-D71D-703C-4F88F4172620}" dt="2022-12-25T01:53:04.248" v="81"/>
          <ac:spMkLst>
            <pc:docMk/>
            <pc:sldMk cId="1751812329" sldId="287"/>
            <ac:spMk id="4" creationId="{70BC2236-C7C9-2371-0C68-3AB121F13FC0}"/>
          </ac:spMkLst>
        </pc:spChg>
        <pc:picChg chg="del">
          <ac:chgData name="Alia 20367720" userId="S::alia.20367720@compit.aun.edu.eg::bb530c8b-8e90-4445-bfb8-d5020ecded06" providerId="AD" clId="Web-{FE9B0D1D-39DB-D71D-703C-4F88F4172620}" dt="2022-12-25T01:53:02.372" v="80"/>
          <ac:picMkLst>
            <pc:docMk/>
            <pc:sldMk cId="1751812329" sldId="287"/>
            <ac:picMk id="5" creationId="{99063BFC-A071-6736-AA26-E6CF8F8582F1}"/>
          </ac:picMkLst>
        </pc:picChg>
        <pc:picChg chg="del">
          <ac:chgData name="Alia 20367720" userId="S::alia.20367720@compit.aun.edu.eg::bb530c8b-8e90-4445-bfb8-d5020ecded06" providerId="AD" clId="Web-{FE9B0D1D-39DB-D71D-703C-4F88F4172620}" dt="2022-12-25T01:53:02.341" v="79"/>
          <ac:picMkLst>
            <pc:docMk/>
            <pc:sldMk cId="1751812329" sldId="287"/>
            <ac:picMk id="6" creationId="{2A0FAB9C-4AA2-4C45-D804-024F20652F9A}"/>
          </ac:picMkLst>
        </pc:picChg>
        <pc:picChg chg="del">
          <ac:chgData name="Alia 20367720" userId="S::alia.20367720@compit.aun.edu.eg::bb530c8b-8e90-4445-bfb8-d5020ecded06" providerId="AD" clId="Web-{FE9B0D1D-39DB-D71D-703C-4F88F4172620}" dt="2022-12-25T01:53:02.341" v="78"/>
          <ac:picMkLst>
            <pc:docMk/>
            <pc:sldMk cId="1751812329" sldId="287"/>
            <ac:picMk id="7" creationId="{91EF40D3-ACE2-4E8B-DEA1-C50467AD5663}"/>
          </ac:picMkLst>
        </pc:picChg>
        <pc:picChg chg="add mod ord">
          <ac:chgData name="Alia 20367720" userId="S::alia.20367720@compit.aun.edu.eg::bb530c8b-8e90-4445-bfb8-d5020ecded06" providerId="AD" clId="Web-{FE9B0D1D-39DB-D71D-703C-4F88F4172620}" dt="2022-12-25T01:53:06.310" v="82" actId="1076"/>
          <ac:picMkLst>
            <pc:docMk/>
            <pc:sldMk cId="1751812329" sldId="287"/>
            <ac:picMk id="8" creationId="{D889A28F-475C-60E8-E383-7D800EF2A2E1}"/>
          </ac:picMkLst>
        </pc:picChg>
        <pc:picChg chg="add mod">
          <ac:chgData name="Alia 20367720" userId="S::alia.20367720@compit.aun.edu.eg::bb530c8b-8e90-4445-bfb8-d5020ecded06" providerId="AD" clId="Web-{FE9B0D1D-39DB-D71D-703C-4F88F4172620}" dt="2022-12-25T01:53:16.482" v="86" actId="1076"/>
          <ac:picMkLst>
            <pc:docMk/>
            <pc:sldMk cId="1751812329" sldId="287"/>
            <ac:picMk id="9" creationId="{70A018BE-E426-FE39-FD76-56AEBEA94126}"/>
          </ac:picMkLst>
        </pc:picChg>
        <pc:picChg chg="add mod">
          <ac:chgData name="Alia 20367720" userId="S::alia.20367720@compit.aun.edu.eg::bb530c8b-8e90-4445-bfb8-d5020ecded06" providerId="AD" clId="Web-{FE9B0D1D-39DB-D71D-703C-4F88F4172620}" dt="2022-12-25T01:53:27.561" v="90" actId="1076"/>
          <ac:picMkLst>
            <pc:docMk/>
            <pc:sldMk cId="1751812329" sldId="287"/>
            <ac:picMk id="10" creationId="{979442C9-1819-FD80-E434-95BC95CE0E84}"/>
          </ac:picMkLst>
        </pc:picChg>
      </pc:sldChg>
      <pc:sldChg chg="addSp delSp modSp add replId">
        <pc:chgData name="Alia 20367720" userId="S::alia.20367720@compit.aun.edu.eg::bb530c8b-8e90-4445-bfb8-d5020ecded06" providerId="AD" clId="Web-{FE9B0D1D-39DB-D71D-703C-4F88F4172620}" dt="2022-12-25T01:55:11.148" v="114" actId="20577"/>
        <pc:sldMkLst>
          <pc:docMk/>
          <pc:sldMk cId="3280823020" sldId="288"/>
        </pc:sldMkLst>
        <pc:spChg chg="mod">
          <ac:chgData name="Alia 20367720" userId="S::alia.20367720@compit.aun.edu.eg::bb530c8b-8e90-4445-bfb8-d5020ecded06" providerId="AD" clId="Web-{FE9B0D1D-39DB-D71D-703C-4F88F4172620}" dt="2022-12-25T01:55:11.148" v="114" actId="20577"/>
          <ac:spMkLst>
            <pc:docMk/>
            <pc:sldMk cId="3280823020" sldId="288"/>
            <ac:spMk id="2" creationId="{C676FD2B-D0C8-F7AF-E490-999A267076D0}"/>
          </ac:spMkLst>
        </pc:spChg>
        <pc:spChg chg="add del mod">
          <ac:chgData name="Alia 20367720" userId="S::alia.20367720@compit.aun.edu.eg::bb530c8b-8e90-4445-bfb8-d5020ecded06" providerId="AD" clId="Web-{FE9B0D1D-39DB-D71D-703C-4F88F4172620}" dt="2022-12-25T01:53:44.422" v="95"/>
          <ac:spMkLst>
            <pc:docMk/>
            <pc:sldMk cId="3280823020" sldId="288"/>
            <ac:spMk id="4" creationId="{E393237B-2B03-1BC8-ED5A-EA71D9DCBE64}"/>
          </ac:spMkLst>
        </pc:spChg>
        <pc:picChg chg="add mod ord">
          <ac:chgData name="Alia 20367720" userId="S::alia.20367720@compit.aun.edu.eg::bb530c8b-8e90-4445-bfb8-d5020ecded06" providerId="AD" clId="Web-{FE9B0D1D-39DB-D71D-703C-4F88F4172620}" dt="2022-12-25T01:53:46.766" v="96" actId="1076"/>
          <ac:picMkLst>
            <pc:docMk/>
            <pc:sldMk cId="3280823020" sldId="288"/>
            <ac:picMk id="5" creationId="{13716215-9C74-4DF5-E893-F54F3D0CF5C7}"/>
          </ac:picMkLst>
        </pc:picChg>
        <pc:picChg chg="add mod">
          <ac:chgData name="Alia 20367720" userId="S::alia.20367720@compit.aun.edu.eg::bb530c8b-8e90-4445-bfb8-d5020ecded06" providerId="AD" clId="Web-{FE9B0D1D-39DB-D71D-703C-4F88F4172620}" dt="2022-12-25T01:53:52.735" v="99" actId="1076"/>
          <ac:picMkLst>
            <pc:docMk/>
            <pc:sldMk cId="3280823020" sldId="288"/>
            <ac:picMk id="6" creationId="{112B3C11-BC4C-6221-0019-38B5F974D0B1}"/>
          </ac:picMkLst>
        </pc:picChg>
        <pc:picChg chg="add mod">
          <ac:chgData name="Alia 20367720" userId="S::alia.20367720@compit.aun.edu.eg::bb530c8b-8e90-4445-bfb8-d5020ecded06" providerId="AD" clId="Web-{FE9B0D1D-39DB-D71D-703C-4F88F4172620}" dt="2022-12-25T01:54:04.188" v="103" actId="1076"/>
          <ac:picMkLst>
            <pc:docMk/>
            <pc:sldMk cId="3280823020" sldId="288"/>
            <ac:picMk id="7" creationId="{FE86E682-C08F-83CB-AE28-7F1D53CE30D1}"/>
          </ac:picMkLst>
        </pc:picChg>
        <pc:picChg chg="del">
          <ac:chgData name="Alia 20367720" userId="S::alia.20367720@compit.aun.edu.eg::bb530c8b-8e90-4445-bfb8-d5020ecded06" providerId="AD" clId="Web-{FE9B0D1D-39DB-D71D-703C-4F88F4172620}" dt="2022-12-25T01:53:42.453" v="94"/>
          <ac:picMkLst>
            <pc:docMk/>
            <pc:sldMk cId="3280823020" sldId="288"/>
            <ac:picMk id="8" creationId="{D889A28F-475C-60E8-E383-7D800EF2A2E1}"/>
          </ac:picMkLst>
        </pc:picChg>
        <pc:picChg chg="del">
          <ac:chgData name="Alia 20367720" userId="S::alia.20367720@compit.aun.edu.eg::bb530c8b-8e90-4445-bfb8-d5020ecded06" providerId="AD" clId="Web-{FE9B0D1D-39DB-D71D-703C-4F88F4172620}" dt="2022-12-25T01:53:42.422" v="93"/>
          <ac:picMkLst>
            <pc:docMk/>
            <pc:sldMk cId="3280823020" sldId="288"/>
            <ac:picMk id="9" creationId="{70A018BE-E426-FE39-FD76-56AEBEA94126}"/>
          </ac:picMkLst>
        </pc:picChg>
        <pc:picChg chg="del">
          <ac:chgData name="Alia 20367720" userId="S::alia.20367720@compit.aun.edu.eg::bb530c8b-8e90-4445-bfb8-d5020ecded06" providerId="AD" clId="Web-{FE9B0D1D-39DB-D71D-703C-4F88F4172620}" dt="2022-12-25T01:53:42.422" v="92"/>
          <ac:picMkLst>
            <pc:docMk/>
            <pc:sldMk cId="3280823020" sldId="288"/>
            <ac:picMk id="10" creationId="{979442C9-1819-FD80-E434-95BC95CE0E84}"/>
          </ac:picMkLst>
        </pc:picChg>
      </pc:sldChg>
      <pc:sldChg chg="addSp delSp modSp add replId">
        <pc:chgData name="Alia 20367720" userId="S::alia.20367720@compit.aun.edu.eg::bb530c8b-8e90-4445-bfb8-d5020ecded06" providerId="AD" clId="Web-{FE9B0D1D-39DB-D71D-703C-4F88F4172620}" dt="2022-12-25T01:55:41.836" v="127" actId="1076"/>
        <pc:sldMkLst>
          <pc:docMk/>
          <pc:sldMk cId="964299338" sldId="289"/>
        </pc:sldMkLst>
        <pc:spChg chg="mod">
          <ac:chgData name="Alia 20367720" userId="S::alia.20367720@compit.aun.edu.eg::bb530c8b-8e90-4445-bfb8-d5020ecded06" providerId="AD" clId="Web-{FE9B0D1D-39DB-D71D-703C-4F88F4172620}" dt="2022-12-25T01:55:20.038" v="116" actId="20577"/>
          <ac:spMkLst>
            <pc:docMk/>
            <pc:sldMk cId="964299338" sldId="289"/>
            <ac:spMk id="2" creationId="{C676FD2B-D0C8-F7AF-E490-999A267076D0}"/>
          </ac:spMkLst>
        </pc:spChg>
        <pc:spChg chg="add del mod">
          <ac:chgData name="Alia 20367720" userId="S::alia.20367720@compit.aun.edu.eg::bb530c8b-8e90-4445-bfb8-d5020ecded06" providerId="AD" clId="Web-{FE9B0D1D-39DB-D71D-703C-4F88F4172620}" dt="2022-12-25T01:55:27.273" v="120"/>
          <ac:spMkLst>
            <pc:docMk/>
            <pc:sldMk cId="964299338" sldId="289"/>
            <ac:spMk id="4" creationId="{0767D05E-3362-8128-5BC3-B2BCA6A59F03}"/>
          </ac:spMkLst>
        </pc:spChg>
        <pc:picChg chg="del">
          <ac:chgData name="Alia 20367720" userId="S::alia.20367720@compit.aun.edu.eg::bb530c8b-8e90-4445-bfb8-d5020ecded06" providerId="AD" clId="Web-{FE9B0D1D-39DB-D71D-703C-4F88F4172620}" dt="2022-12-25T01:55:22.757" v="119"/>
          <ac:picMkLst>
            <pc:docMk/>
            <pc:sldMk cId="964299338" sldId="289"/>
            <ac:picMk id="5" creationId="{13716215-9C74-4DF5-E893-F54F3D0CF5C7}"/>
          </ac:picMkLst>
        </pc:picChg>
        <pc:picChg chg="del">
          <ac:chgData name="Alia 20367720" userId="S::alia.20367720@compit.aun.edu.eg::bb530c8b-8e90-4445-bfb8-d5020ecded06" providerId="AD" clId="Web-{FE9B0D1D-39DB-D71D-703C-4F88F4172620}" dt="2022-12-25T01:55:22.726" v="118"/>
          <ac:picMkLst>
            <pc:docMk/>
            <pc:sldMk cId="964299338" sldId="289"/>
            <ac:picMk id="6" creationId="{112B3C11-BC4C-6221-0019-38B5F974D0B1}"/>
          </ac:picMkLst>
        </pc:picChg>
        <pc:picChg chg="del">
          <ac:chgData name="Alia 20367720" userId="S::alia.20367720@compit.aun.edu.eg::bb530c8b-8e90-4445-bfb8-d5020ecded06" providerId="AD" clId="Web-{FE9B0D1D-39DB-D71D-703C-4F88F4172620}" dt="2022-12-25T01:55:22.726" v="117"/>
          <ac:picMkLst>
            <pc:docMk/>
            <pc:sldMk cId="964299338" sldId="289"/>
            <ac:picMk id="7" creationId="{FE86E682-C08F-83CB-AE28-7F1D53CE30D1}"/>
          </ac:picMkLst>
        </pc:picChg>
        <pc:picChg chg="add mod ord">
          <ac:chgData name="Alia 20367720" userId="S::alia.20367720@compit.aun.edu.eg::bb530c8b-8e90-4445-bfb8-d5020ecded06" providerId="AD" clId="Web-{FE9B0D1D-39DB-D71D-703C-4F88F4172620}" dt="2022-12-25T01:55:28.601" v="121" actId="1076"/>
          <ac:picMkLst>
            <pc:docMk/>
            <pc:sldMk cId="964299338" sldId="289"/>
            <ac:picMk id="8" creationId="{EA0D6153-3350-7D17-8E63-3511E4D2C242}"/>
          </ac:picMkLst>
        </pc:picChg>
        <pc:picChg chg="add mod">
          <ac:chgData name="Alia 20367720" userId="S::alia.20367720@compit.aun.edu.eg::bb530c8b-8e90-4445-bfb8-d5020ecded06" providerId="AD" clId="Web-{FE9B0D1D-39DB-D71D-703C-4F88F4172620}" dt="2022-12-25T01:55:33.523" v="123" actId="1076"/>
          <ac:picMkLst>
            <pc:docMk/>
            <pc:sldMk cId="964299338" sldId="289"/>
            <ac:picMk id="9" creationId="{2DC82053-8674-6FFF-31EA-F7DFD0B40141}"/>
          </ac:picMkLst>
        </pc:picChg>
        <pc:picChg chg="add mod">
          <ac:chgData name="Alia 20367720" userId="S::alia.20367720@compit.aun.edu.eg::bb530c8b-8e90-4445-bfb8-d5020ecded06" providerId="AD" clId="Web-{FE9B0D1D-39DB-D71D-703C-4F88F4172620}" dt="2022-12-25T01:55:41.836" v="127" actId="1076"/>
          <ac:picMkLst>
            <pc:docMk/>
            <pc:sldMk cId="964299338" sldId="289"/>
            <ac:picMk id="10" creationId="{635BAFDF-9506-9B85-A626-B06734009607}"/>
          </ac:picMkLst>
        </pc:picChg>
      </pc:sldChg>
      <pc:sldChg chg="addSp delSp modSp add replId">
        <pc:chgData name="Alia 20367720" userId="S::alia.20367720@compit.aun.edu.eg::bb530c8b-8e90-4445-bfb8-d5020ecded06" providerId="AD" clId="Web-{FE9B0D1D-39DB-D71D-703C-4F88F4172620}" dt="2022-12-25T01:56:35.494" v="142" actId="1076"/>
        <pc:sldMkLst>
          <pc:docMk/>
          <pc:sldMk cId="1342022306" sldId="290"/>
        </pc:sldMkLst>
        <pc:spChg chg="mod">
          <ac:chgData name="Alia 20367720" userId="S::alia.20367720@compit.aun.edu.eg::bb530c8b-8e90-4445-bfb8-d5020ecded06" providerId="AD" clId="Web-{FE9B0D1D-39DB-D71D-703C-4F88F4172620}" dt="2022-12-25T01:56:09.931" v="133" actId="20577"/>
          <ac:spMkLst>
            <pc:docMk/>
            <pc:sldMk cId="1342022306" sldId="290"/>
            <ac:spMk id="2" creationId="{C676FD2B-D0C8-F7AF-E490-999A267076D0}"/>
          </ac:spMkLst>
        </pc:spChg>
        <pc:spChg chg="add del mod">
          <ac:chgData name="Alia 20367720" userId="S::alia.20367720@compit.aun.edu.eg::bb530c8b-8e90-4445-bfb8-d5020ecded06" providerId="AD" clId="Web-{FE9B0D1D-39DB-D71D-703C-4F88F4172620}" dt="2022-12-25T01:56:18.931" v="137"/>
          <ac:spMkLst>
            <pc:docMk/>
            <pc:sldMk cId="1342022306" sldId="290"/>
            <ac:spMk id="4" creationId="{00508B32-6E5F-F9C7-0385-12003FDEF7AB}"/>
          </ac:spMkLst>
        </pc:spChg>
        <pc:picChg chg="add mod ord">
          <ac:chgData name="Alia 20367720" userId="S::alia.20367720@compit.aun.edu.eg::bb530c8b-8e90-4445-bfb8-d5020ecded06" providerId="AD" clId="Web-{FE9B0D1D-39DB-D71D-703C-4F88F4172620}" dt="2022-12-25T01:56:25.400" v="139" actId="14100"/>
          <ac:picMkLst>
            <pc:docMk/>
            <pc:sldMk cId="1342022306" sldId="290"/>
            <ac:picMk id="5" creationId="{DB1964AD-0B21-CBA4-F551-749DC0F614E5}"/>
          </ac:picMkLst>
        </pc:picChg>
        <pc:picChg chg="add mod">
          <ac:chgData name="Alia 20367720" userId="S::alia.20367720@compit.aun.edu.eg::bb530c8b-8e90-4445-bfb8-d5020ecded06" providerId="AD" clId="Web-{FE9B0D1D-39DB-D71D-703C-4F88F4172620}" dt="2022-12-25T01:56:35.494" v="142" actId="1076"/>
          <ac:picMkLst>
            <pc:docMk/>
            <pc:sldMk cId="1342022306" sldId="290"/>
            <ac:picMk id="6" creationId="{9AE98A0D-2312-E962-8E22-C0861424A4FB}"/>
          </ac:picMkLst>
        </pc:picChg>
        <pc:picChg chg="del">
          <ac:chgData name="Alia 20367720" userId="S::alia.20367720@compit.aun.edu.eg::bb530c8b-8e90-4445-bfb8-d5020ecded06" providerId="AD" clId="Web-{FE9B0D1D-39DB-D71D-703C-4F88F4172620}" dt="2022-12-25T01:56:16.025" v="136"/>
          <ac:picMkLst>
            <pc:docMk/>
            <pc:sldMk cId="1342022306" sldId="290"/>
            <ac:picMk id="8" creationId="{EA0D6153-3350-7D17-8E63-3511E4D2C242}"/>
          </ac:picMkLst>
        </pc:picChg>
        <pc:picChg chg="del">
          <ac:chgData name="Alia 20367720" userId="S::alia.20367720@compit.aun.edu.eg::bb530c8b-8e90-4445-bfb8-d5020ecded06" providerId="AD" clId="Web-{FE9B0D1D-39DB-D71D-703C-4F88F4172620}" dt="2022-12-25T01:56:15.993" v="135"/>
          <ac:picMkLst>
            <pc:docMk/>
            <pc:sldMk cId="1342022306" sldId="290"/>
            <ac:picMk id="9" creationId="{2DC82053-8674-6FFF-31EA-F7DFD0B40141}"/>
          </ac:picMkLst>
        </pc:picChg>
        <pc:picChg chg="del">
          <ac:chgData name="Alia 20367720" userId="S::alia.20367720@compit.aun.edu.eg::bb530c8b-8e90-4445-bfb8-d5020ecded06" providerId="AD" clId="Web-{FE9B0D1D-39DB-D71D-703C-4F88F4172620}" dt="2022-12-25T01:56:15.993" v="134"/>
          <ac:picMkLst>
            <pc:docMk/>
            <pc:sldMk cId="1342022306" sldId="290"/>
            <ac:picMk id="10" creationId="{635BAFDF-9506-9B85-A626-B06734009607}"/>
          </ac:picMkLst>
        </pc:picChg>
      </pc:sldChg>
      <pc:sldChg chg="new del">
        <pc:chgData name="Alia 20367720" userId="S::alia.20367720@compit.aun.edu.eg::bb530c8b-8e90-4445-bfb8-d5020ecded06" providerId="AD" clId="Web-{FE9B0D1D-39DB-D71D-703C-4F88F4172620}" dt="2022-12-25T01:56:42.557" v="144"/>
        <pc:sldMkLst>
          <pc:docMk/>
          <pc:sldMk cId="1805564305" sldId="291"/>
        </pc:sldMkLst>
      </pc:sldChg>
      <pc:sldChg chg="addSp delSp modSp add replId">
        <pc:chgData name="Alia 20367720" userId="S::alia.20367720@compit.aun.edu.eg::bb530c8b-8e90-4445-bfb8-d5020ecded06" providerId="AD" clId="Web-{FE9B0D1D-39DB-D71D-703C-4F88F4172620}" dt="2022-12-25T01:57:07.558" v="153" actId="14100"/>
        <pc:sldMkLst>
          <pc:docMk/>
          <pc:sldMk cId="3333702038" sldId="291"/>
        </pc:sldMkLst>
        <pc:spChg chg="add del mod">
          <ac:chgData name="Alia 20367720" userId="S::alia.20367720@compit.aun.edu.eg::bb530c8b-8e90-4445-bfb8-d5020ecded06" providerId="AD" clId="Web-{FE9B0D1D-39DB-D71D-703C-4F88F4172620}" dt="2022-12-25T01:56:53.448" v="148"/>
          <ac:spMkLst>
            <pc:docMk/>
            <pc:sldMk cId="3333702038" sldId="291"/>
            <ac:spMk id="4" creationId="{E6BC916A-8173-54A9-3976-E23192BAA0FF}"/>
          </ac:spMkLst>
        </pc:spChg>
        <pc:picChg chg="del">
          <ac:chgData name="Alia 20367720" userId="S::alia.20367720@compit.aun.edu.eg::bb530c8b-8e90-4445-bfb8-d5020ecded06" providerId="AD" clId="Web-{FE9B0D1D-39DB-D71D-703C-4F88F4172620}" dt="2022-12-25T01:56:48.932" v="146"/>
          <ac:picMkLst>
            <pc:docMk/>
            <pc:sldMk cId="3333702038" sldId="291"/>
            <ac:picMk id="5" creationId="{DB1964AD-0B21-CBA4-F551-749DC0F614E5}"/>
          </ac:picMkLst>
        </pc:picChg>
        <pc:picChg chg="del">
          <ac:chgData name="Alia 20367720" userId="S::alia.20367720@compit.aun.edu.eg::bb530c8b-8e90-4445-bfb8-d5020ecded06" providerId="AD" clId="Web-{FE9B0D1D-39DB-D71D-703C-4F88F4172620}" dt="2022-12-25T01:56:51.651" v="147"/>
          <ac:picMkLst>
            <pc:docMk/>
            <pc:sldMk cId="3333702038" sldId="291"/>
            <ac:picMk id="6" creationId="{9AE98A0D-2312-E962-8E22-C0861424A4FB}"/>
          </ac:picMkLst>
        </pc:picChg>
        <pc:picChg chg="add mod ord">
          <ac:chgData name="Alia 20367720" userId="S::alia.20367720@compit.aun.edu.eg::bb530c8b-8e90-4445-bfb8-d5020ecded06" providerId="AD" clId="Web-{FE9B0D1D-39DB-D71D-703C-4F88F4172620}" dt="2022-12-25T01:56:55.214" v="149" actId="1076"/>
          <ac:picMkLst>
            <pc:docMk/>
            <pc:sldMk cId="3333702038" sldId="291"/>
            <ac:picMk id="7" creationId="{F6A6E5E9-2831-2586-3BEF-3D0CC5D1CF85}"/>
          </ac:picMkLst>
        </pc:picChg>
        <pc:picChg chg="add mod">
          <ac:chgData name="Alia 20367720" userId="S::alia.20367720@compit.aun.edu.eg::bb530c8b-8e90-4445-bfb8-d5020ecded06" providerId="AD" clId="Web-{FE9B0D1D-39DB-D71D-703C-4F88F4172620}" dt="2022-12-25T01:57:07.558" v="153" actId="14100"/>
          <ac:picMkLst>
            <pc:docMk/>
            <pc:sldMk cId="3333702038" sldId="291"/>
            <ac:picMk id="8" creationId="{63A6F53E-5DB5-540B-736F-E6E78E22C51C}"/>
          </ac:picMkLst>
        </pc:picChg>
      </pc:sldChg>
      <pc:sldChg chg="addSp delSp modSp add replId">
        <pc:chgData name="Alia 20367720" userId="S::alia.20367720@compit.aun.edu.eg::bb530c8b-8e90-4445-bfb8-d5020ecded06" providerId="AD" clId="Web-{FE9B0D1D-39DB-D71D-703C-4F88F4172620}" dt="2022-12-25T01:58:26.701" v="178" actId="20577"/>
        <pc:sldMkLst>
          <pc:docMk/>
          <pc:sldMk cId="2015636790" sldId="292"/>
        </pc:sldMkLst>
        <pc:spChg chg="mod">
          <ac:chgData name="Alia 20367720" userId="S::alia.20367720@compit.aun.edu.eg::bb530c8b-8e90-4445-bfb8-d5020ecded06" providerId="AD" clId="Web-{FE9B0D1D-39DB-D71D-703C-4F88F4172620}" dt="2022-12-25T01:58:26.701" v="178" actId="20577"/>
          <ac:spMkLst>
            <pc:docMk/>
            <pc:sldMk cId="2015636790" sldId="292"/>
            <ac:spMk id="2" creationId="{C676FD2B-D0C8-F7AF-E490-999A267076D0}"/>
          </ac:spMkLst>
        </pc:spChg>
        <pc:spChg chg="add del mod">
          <ac:chgData name="Alia 20367720" userId="S::alia.20367720@compit.aun.edu.eg::bb530c8b-8e90-4445-bfb8-d5020ecded06" providerId="AD" clId="Web-{FE9B0D1D-39DB-D71D-703C-4F88F4172620}" dt="2022-12-25T01:57:28.449" v="157"/>
          <ac:spMkLst>
            <pc:docMk/>
            <pc:sldMk cId="2015636790" sldId="292"/>
            <ac:spMk id="4" creationId="{B1560D80-7496-CB4C-1CC2-D1FFDBD91637}"/>
          </ac:spMkLst>
        </pc:spChg>
        <pc:picChg chg="add mod ord">
          <ac:chgData name="Alia 20367720" userId="S::alia.20367720@compit.aun.edu.eg::bb530c8b-8e90-4445-bfb8-d5020ecded06" providerId="AD" clId="Web-{FE9B0D1D-39DB-D71D-703C-4F88F4172620}" dt="2022-12-25T01:58:08.013" v="169" actId="1076"/>
          <ac:picMkLst>
            <pc:docMk/>
            <pc:sldMk cId="2015636790" sldId="292"/>
            <ac:picMk id="5" creationId="{A73C23DF-62E2-C32D-9D17-96C27E8FB22C}"/>
          </ac:picMkLst>
        </pc:picChg>
        <pc:picChg chg="add mod">
          <ac:chgData name="Alia 20367720" userId="S::alia.20367720@compit.aun.edu.eg::bb530c8b-8e90-4445-bfb8-d5020ecded06" providerId="AD" clId="Web-{FE9B0D1D-39DB-D71D-703C-4F88F4172620}" dt="2022-12-25T01:58:03.466" v="168" actId="1076"/>
          <ac:picMkLst>
            <pc:docMk/>
            <pc:sldMk cId="2015636790" sldId="292"/>
            <ac:picMk id="6" creationId="{D724480D-7BE9-12D4-B46E-7DB15E78C78C}"/>
          </ac:picMkLst>
        </pc:picChg>
        <pc:picChg chg="del">
          <ac:chgData name="Alia 20367720" userId="S::alia.20367720@compit.aun.edu.eg::bb530c8b-8e90-4445-bfb8-d5020ecded06" providerId="AD" clId="Web-{FE9B0D1D-39DB-D71D-703C-4F88F4172620}" dt="2022-12-25T01:57:26.058" v="156"/>
          <ac:picMkLst>
            <pc:docMk/>
            <pc:sldMk cId="2015636790" sldId="292"/>
            <ac:picMk id="7" creationId="{F6A6E5E9-2831-2586-3BEF-3D0CC5D1CF85}"/>
          </ac:picMkLst>
        </pc:picChg>
        <pc:picChg chg="del">
          <ac:chgData name="Alia 20367720" userId="S::alia.20367720@compit.aun.edu.eg::bb530c8b-8e90-4445-bfb8-d5020ecded06" providerId="AD" clId="Web-{FE9B0D1D-39DB-D71D-703C-4F88F4172620}" dt="2022-12-25T01:57:26.027" v="155"/>
          <ac:picMkLst>
            <pc:docMk/>
            <pc:sldMk cId="2015636790" sldId="292"/>
            <ac:picMk id="8" creationId="{63A6F53E-5DB5-540B-736F-E6E78E22C51C}"/>
          </ac:picMkLst>
        </pc:picChg>
      </pc:sldChg>
      <pc:sldChg chg="addSp delSp modSp add replId">
        <pc:chgData name="Alia 20367720" userId="S::alia.20367720@compit.aun.edu.eg::bb530c8b-8e90-4445-bfb8-d5020ecded06" providerId="AD" clId="Web-{FE9B0D1D-39DB-D71D-703C-4F88F4172620}" dt="2022-12-25T01:58:58.046" v="188" actId="20577"/>
        <pc:sldMkLst>
          <pc:docMk/>
          <pc:sldMk cId="3738593204" sldId="293"/>
        </pc:sldMkLst>
        <pc:spChg chg="mod">
          <ac:chgData name="Alia 20367720" userId="S::alia.20367720@compit.aun.edu.eg::bb530c8b-8e90-4445-bfb8-d5020ecded06" providerId="AD" clId="Web-{FE9B0D1D-39DB-D71D-703C-4F88F4172620}" dt="2022-12-25T01:58:58.046" v="188" actId="20577"/>
          <ac:spMkLst>
            <pc:docMk/>
            <pc:sldMk cId="3738593204" sldId="293"/>
            <ac:spMk id="2" creationId="{C676FD2B-D0C8-F7AF-E490-999A267076D0}"/>
          </ac:spMkLst>
        </pc:spChg>
        <pc:spChg chg="add del mod">
          <ac:chgData name="Alia 20367720" userId="S::alia.20367720@compit.aun.edu.eg::bb530c8b-8e90-4445-bfb8-d5020ecded06" providerId="AD" clId="Web-{FE9B0D1D-39DB-D71D-703C-4F88F4172620}" dt="2022-12-25T01:58:39.858" v="182"/>
          <ac:spMkLst>
            <pc:docMk/>
            <pc:sldMk cId="3738593204" sldId="293"/>
            <ac:spMk id="4" creationId="{4C9BFBCF-3B6E-B525-26BF-1F54577D9FE2}"/>
          </ac:spMkLst>
        </pc:spChg>
        <pc:picChg chg="del">
          <ac:chgData name="Alia 20367720" userId="S::alia.20367720@compit.aun.edu.eg::bb530c8b-8e90-4445-bfb8-d5020ecded06" providerId="AD" clId="Web-{FE9B0D1D-39DB-D71D-703C-4F88F4172620}" dt="2022-12-25T01:58:37.576" v="181"/>
          <ac:picMkLst>
            <pc:docMk/>
            <pc:sldMk cId="3738593204" sldId="293"/>
            <ac:picMk id="5" creationId="{A73C23DF-62E2-C32D-9D17-96C27E8FB22C}"/>
          </ac:picMkLst>
        </pc:picChg>
        <pc:picChg chg="del">
          <ac:chgData name="Alia 20367720" userId="S::alia.20367720@compit.aun.edu.eg::bb530c8b-8e90-4445-bfb8-d5020ecded06" providerId="AD" clId="Web-{FE9B0D1D-39DB-D71D-703C-4F88F4172620}" dt="2022-12-25T01:58:37.545" v="180"/>
          <ac:picMkLst>
            <pc:docMk/>
            <pc:sldMk cId="3738593204" sldId="293"/>
            <ac:picMk id="6" creationId="{D724480D-7BE9-12D4-B46E-7DB15E78C78C}"/>
          </ac:picMkLst>
        </pc:picChg>
        <pc:picChg chg="add mod ord">
          <ac:chgData name="Alia 20367720" userId="S::alia.20367720@compit.aun.edu.eg::bb530c8b-8e90-4445-bfb8-d5020ecded06" providerId="AD" clId="Web-{FE9B0D1D-39DB-D71D-703C-4F88F4172620}" dt="2022-12-25T01:58:42.092" v="183" actId="1076"/>
          <ac:picMkLst>
            <pc:docMk/>
            <pc:sldMk cId="3738593204" sldId="293"/>
            <ac:picMk id="7" creationId="{9B21B0BE-E52A-7925-A7FC-26614FAACBF8}"/>
          </ac:picMkLst>
        </pc:picChg>
        <pc:picChg chg="add mod">
          <ac:chgData name="Alia 20367720" userId="S::alia.20367720@compit.aun.edu.eg::bb530c8b-8e90-4445-bfb8-d5020ecded06" providerId="AD" clId="Web-{FE9B0D1D-39DB-D71D-703C-4F88F4172620}" dt="2022-12-25T01:58:55.499" v="187" actId="1076"/>
          <ac:picMkLst>
            <pc:docMk/>
            <pc:sldMk cId="3738593204" sldId="293"/>
            <ac:picMk id="8" creationId="{DE9D335F-D41E-03B8-C23E-EA9632A244C6}"/>
          </ac:picMkLst>
        </pc:picChg>
      </pc:sldChg>
      <pc:sldChg chg="addSp delSp modSp add replId">
        <pc:chgData name="Alia 20367720" userId="S::alia.20367720@compit.aun.edu.eg::bb530c8b-8e90-4445-bfb8-d5020ecded06" providerId="AD" clId="Web-{FE9B0D1D-39DB-D71D-703C-4F88F4172620}" dt="2022-12-25T01:59:37.844" v="200"/>
        <pc:sldMkLst>
          <pc:docMk/>
          <pc:sldMk cId="2925488449" sldId="294"/>
        </pc:sldMkLst>
        <pc:spChg chg="add del mod">
          <ac:chgData name="Alia 20367720" userId="S::alia.20367720@compit.aun.edu.eg::bb530c8b-8e90-4445-bfb8-d5020ecded06" providerId="AD" clId="Web-{FE9B0D1D-39DB-D71D-703C-4F88F4172620}" dt="2022-12-25T01:59:13.593" v="192"/>
          <ac:spMkLst>
            <pc:docMk/>
            <pc:sldMk cId="2925488449" sldId="294"/>
            <ac:spMk id="4" creationId="{5842AF25-9C23-EE33-5990-6E4C65D114EC}"/>
          </ac:spMkLst>
        </pc:spChg>
        <pc:picChg chg="add mod ord">
          <ac:chgData name="Alia 20367720" userId="S::alia.20367720@compit.aun.edu.eg::bb530c8b-8e90-4445-bfb8-d5020ecded06" providerId="AD" clId="Web-{FE9B0D1D-39DB-D71D-703C-4F88F4172620}" dt="2022-12-25T01:59:15.515" v="193" actId="1076"/>
          <ac:picMkLst>
            <pc:docMk/>
            <pc:sldMk cId="2925488449" sldId="294"/>
            <ac:picMk id="5" creationId="{747B51B8-25B8-640A-60DF-FBA30ABA0030}"/>
          </ac:picMkLst>
        </pc:picChg>
        <pc:picChg chg="add mod">
          <ac:chgData name="Alia 20367720" userId="S::alia.20367720@compit.aun.edu.eg::bb530c8b-8e90-4445-bfb8-d5020ecded06" providerId="AD" clId="Web-{FE9B0D1D-39DB-D71D-703C-4F88F4172620}" dt="2022-12-25T01:59:27.234" v="198" actId="1076"/>
          <ac:picMkLst>
            <pc:docMk/>
            <pc:sldMk cId="2925488449" sldId="294"/>
            <ac:picMk id="6" creationId="{200EE043-372A-274B-CCAC-A1A30C266454}"/>
          </ac:picMkLst>
        </pc:picChg>
        <pc:picChg chg="del">
          <ac:chgData name="Alia 20367720" userId="S::alia.20367720@compit.aun.edu.eg::bb530c8b-8e90-4445-bfb8-d5020ecded06" providerId="AD" clId="Web-{FE9B0D1D-39DB-D71D-703C-4F88F4172620}" dt="2022-12-25T01:59:11.546" v="191"/>
          <ac:picMkLst>
            <pc:docMk/>
            <pc:sldMk cId="2925488449" sldId="294"/>
            <ac:picMk id="7" creationId="{9B21B0BE-E52A-7925-A7FC-26614FAACBF8}"/>
          </ac:picMkLst>
        </pc:picChg>
        <pc:picChg chg="del">
          <ac:chgData name="Alia 20367720" userId="S::alia.20367720@compit.aun.edu.eg::bb530c8b-8e90-4445-bfb8-d5020ecded06" providerId="AD" clId="Web-{FE9B0D1D-39DB-D71D-703C-4F88F4172620}" dt="2022-12-25T01:59:11.515" v="190"/>
          <ac:picMkLst>
            <pc:docMk/>
            <pc:sldMk cId="2925488449" sldId="294"/>
            <ac:picMk id="8" creationId="{DE9D335F-D41E-03B8-C23E-EA9632A244C6}"/>
          </ac:picMkLst>
        </pc:picChg>
        <pc:picChg chg="add del">
          <ac:chgData name="Alia 20367720" userId="S::alia.20367720@compit.aun.edu.eg::bb530c8b-8e90-4445-bfb8-d5020ecded06" providerId="AD" clId="Web-{FE9B0D1D-39DB-D71D-703C-4F88F4172620}" dt="2022-12-25T01:59:37.844" v="200"/>
          <ac:picMkLst>
            <pc:docMk/>
            <pc:sldMk cId="2925488449" sldId="294"/>
            <ac:picMk id="9" creationId="{507BE9BD-6442-EC99-8BED-881189F9362E}"/>
          </ac:picMkLst>
        </pc:picChg>
      </pc:sldChg>
      <pc:sldChg chg="addSp delSp modSp add replId">
        <pc:chgData name="Alia 20367720" userId="S::alia.20367720@compit.aun.edu.eg::bb530c8b-8e90-4445-bfb8-d5020ecded06" providerId="AD" clId="Web-{FE9B0D1D-39DB-D71D-703C-4F88F4172620}" dt="2022-12-25T02:00:34.925" v="216" actId="1076"/>
        <pc:sldMkLst>
          <pc:docMk/>
          <pc:sldMk cId="3497154777" sldId="295"/>
        </pc:sldMkLst>
        <pc:spChg chg="mod">
          <ac:chgData name="Alia 20367720" userId="S::alia.20367720@compit.aun.edu.eg::bb530c8b-8e90-4445-bfb8-d5020ecded06" providerId="AD" clId="Web-{FE9B0D1D-39DB-D71D-703C-4F88F4172620}" dt="2022-12-25T02:00:01.017" v="205" actId="20577"/>
          <ac:spMkLst>
            <pc:docMk/>
            <pc:sldMk cId="3497154777" sldId="295"/>
            <ac:spMk id="2" creationId="{C676FD2B-D0C8-F7AF-E490-999A267076D0}"/>
          </ac:spMkLst>
        </pc:spChg>
        <pc:spChg chg="add del mod">
          <ac:chgData name="Alia 20367720" userId="S::alia.20367720@compit.aun.edu.eg::bb530c8b-8e90-4445-bfb8-d5020ecded06" providerId="AD" clId="Web-{FE9B0D1D-39DB-D71D-703C-4F88F4172620}" dt="2022-12-25T02:00:07.751" v="206"/>
          <ac:spMkLst>
            <pc:docMk/>
            <pc:sldMk cId="3497154777" sldId="295"/>
            <ac:spMk id="4" creationId="{4050A831-C61D-689F-04F1-679EA3641AF4}"/>
          </ac:spMkLst>
        </pc:spChg>
        <pc:picChg chg="del">
          <ac:chgData name="Alia 20367720" userId="S::alia.20367720@compit.aun.edu.eg::bb530c8b-8e90-4445-bfb8-d5020ecded06" providerId="AD" clId="Web-{FE9B0D1D-39DB-D71D-703C-4F88F4172620}" dt="2022-12-25T01:59:56.501" v="203"/>
          <ac:picMkLst>
            <pc:docMk/>
            <pc:sldMk cId="3497154777" sldId="295"/>
            <ac:picMk id="5" creationId="{747B51B8-25B8-640A-60DF-FBA30ABA0030}"/>
          </ac:picMkLst>
        </pc:picChg>
        <pc:picChg chg="del">
          <ac:chgData name="Alia 20367720" userId="S::alia.20367720@compit.aun.edu.eg::bb530c8b-8e90-4445-bfb8-d5020ecded06" providerId="AD" clId="Web-{FE9B0D1D-39DB-D71D-703C-4F88F4172620}" dt="2022-12-25T01:59:56.470" v="202"/>
          <ac:picMkLst>
            <pc:docMk/>
            <pc:sldMk cId="3497154777" sldId="295"/>
            <ac:picMk id="6" creationId="{200EE043-372A-274B-CCAC-A1A30C266454}"/>
          </ac:picMkLst>
        </pc:picChg>
        <pc:picChg chg="add mod ord">
          <ac:chgData name="Alia 20367720" userId="S::alia.20367720@compit.aun.edu.eg::bb530c8b-8e90-4445-bfb8-d5020ecded06" providerId="AD" clId="Web-{FE9B0D1D-39DB-D71D-703C-4F88F4172620}" dt="2022-12-25T02:00:34.925" v="216" actId="1076"/>
          <ac:picMkLst>
            <pc:docMk/>
            <pc:sldMk cId="3497154777" sldId="295"/>
            <ac:picMk id="7" creationId="{E03854C8-0684-9485-B3B2-FC481EE69ECC}"/>
          </ac:picMkLst>
        </pc:picChg>
        <pc:picChg chg="add mod">
          <ac:chgData name="Alia 20367720" userId="S::alia.20367720@compit.aun.edu.eg::bb530c8b-8e90-4445-bfb8-d5020ecded06" providerId="AD" clId="Web-{FE9B0D1D-39DB-D71D-703C-4F88F4172620}" dt="2022-12-25T02:00:29.190" v="215" actId="14100"/>
          <ac:picMkLst>
            <pc:docMk/>
            <pc:sldMk cId="3497154777" sldId="295"/>
            <ac:picMk id="8" creationId="{2912897E-0B56-EE5D-2A77-A4353EB2270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12/26/2022</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64212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0223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48676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81127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96555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60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370823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59255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33370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18536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12/26/2022</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132432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12/26/2022</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89109691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m.ac.uk/research/news/focus-on-covid-19-deaths-in-under-65s-for-better-insights-into-infection-rates-across-population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chnofaq.org/posts/2017/08/how-data-analytics-affecting-our-everyday-live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cdc.gov/coronavirus/2019-ncov/about/index.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67" name="Rectangle 5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picture containing polyp, coelenterate&#10;&#10;Description automatically generated">
            <a:extLst>
              <a:ext uri="{FF2B5EF4-FFF2-40B4-BE49-F238E27FC236}">
                <a16:creationId xmlns:a16="http://schemas.microsoft.com/office/drawing/2014/main" id="{457C70E9-C4A0-F10B-134C-9351B5BC7D7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026" r="8307" b="-1"/>
          <a:stretch/>
        </p:blipFill>
        <p:spPr>
          <a:xfrm>
            <a:off x="20" y="10"/>
            <a:ext cx="12191980" cy="6857990"/>
          </a:xfrm>
          <a:prstGeom prst="rect">
            <a:avLst/>
          </a:prstGeom>
        </p:spPr>
      </p:pic>
      <p:sp>
        <p:nvSpPr>
          <p:cNvPr id="68" name="Rectangle 6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8992" y="1143000"/>
            <a:ext cx="9052560" cy="3546179"/>
          </a:xfrm>
        </p:spPr>
        <p:txBody>
          <a:bodyPr>
            <a:normAutofit/>
          </a:bodyPr>
          <a:lstStyle/>
          <a:p>
            <a:r>
              <a:rPr lang="en-US" sz="9600" dirty="0">
                <a:solidFill>
                  <a:srgbClr val="FFFFFF"/>
                </a:solidFill>
                <a:ea typeface="+mj-lt"/>
                <a:cs typeface="+mj-lt"/>
              </a:rPr>
              <a:t>Covid 19</a:t>
            </a:r>
          </a:p>
        </p:txBody>
      </p:sp>
      <p:sp>
        <p:nvSpPr>
          <p:cNvPr id="3" name="Subtitle 2"/>
          <p:cNvSpPr>
            <a:spLocks noGrp="1"/>
          </p:cNvSpPr>
          <p:nvPr>
            <p:ph type="subTitle" idx="1"/>
          </p:nvPr>
        </p:nvSpPr>
        <p:spPr>
          <a:xfrm>
            <a:off x="1078992" y="5010912"/>
            <a:ext cx="9052560" cy="704088"/>
          </a:xfrm>
        </p:spPr>
        <p:txBody>
          <a:bodyPr vert="horz" lIns="91440" tIns="45720" rIns="91440" bIns="45720" rtlCol="0" anchor="t">
            <a:normAutofit/>
          </a:bodyPr>
          <a:lstStyle/>
          <a:p>
            <a:r>
              <a:rPr lang="en-US">
                <a:solidFill>
                  <a:srgbClr val="FFFFFF"/>
                </a:solidFill>
                <a:ea typeface="+mn-lt"/>
                <a:cs typeface="+mn-lt"/>
              </a:rPr>
              <a:t>Novel Coronavirus (2019-nCoV)</a:t>
            </a:r>
            <a:endParaRPr lang="en-US">
              <a:ea typeface="+mn-lt"/>
              <a:cs typeface="+mn-lt"/>
            </a:endParaRPr>
          </a:p>
          <a:p>
            <a:endParaRPr lang="en-US">
              <a:solidFill>
                <a:srgbClr val="FFFFFF"/>
              </a:solidFill>
            </a:endParaRPr>
          </a:p>
        </p:txBody>
      </p:sp>
      <p:cxnSp>
        <p:nvCxnSpPr>
          <p:cNvPr id="69" name="Straight Connector 6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445186" y="462855"/>
            <a:ext cx="4624045" cy="1257106"/>
          </a:xfrm>
        </p:spPr>
        <p:txBody>
          <a:bodyPr anchor="ctr">
            <a:normAutofit/>
          </a:bodyPr>
          <a:lstStyle/>
          <a:p>
            <a:r>
              <a:rPr lang="en-US" b="1" i="0">
                <a:latin typeface="Sitka Text"/>
              </a:rPr>
              <a:t>Process </a:t>
            </a:r>
            <a:r>
              <a:rPr lang="en-US" b="1" i="0">
                <a:latin typeface="Sitka Text"/>
                <a:ea typeface="+mj-lt"/>
                <a:cs typeface="+mj-lt"/>
              </a:rPr>
              <a:t>2</a:t>
            </a: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78734" y="10819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179294" y="5420846"/>
            <a:ext cx="1168493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Then, we cluster and edit in Province/State column. </a:t>
            </a:r>
          </a:p>
          <a:p>
            <a:r>
              <a:rPr lang="en-US" sz="3200">
                <a:ea typeface="+mn-lt"/>
                <a:cs typeface="+mn-lt"/>
              </a:rPr>
              <a:t>We discover that there are 4 errors.</a:t>
            </a:r>
            <a:endParaRPr lang="en-US"/>
          </a:p>
        </p:txBody>
      </p:sp>
      <p:pic>
        <p:nvPicPr>
          <p:cNvPr id="3" name="Picture 4" descr="Graphical user interface, table&#10;&#10;Description automatically generated">
            <a:extLst>
              <a:ext uri="{FF2B5EF4-FFF2-40B4-BE49-F238E27FC236}">
                <a16:creationId xmlns:a16="http://schemas.microsoft.com/office/drawing/2014/main" id="{AD36C119-C234-C62F-BB9B-07BCEB14DC71}"/>
              </a:ext>
            </a:extLst>
          </p:cNvPr>
          <p:cNvPicPr>
            <a:picLocks noChangeAspect="1"/>
          </p:cNvPicPr>
          <p:nvPr/>
        </p:nvPicPr>
        <p:blipFill>
          <a:blip r:embed="rId2"/>
          <a:stretch>
            <a:fillRect/>
          </a:stretch>
        </p:blipFill>
        <p:spPr>
          <a:xfrm>
            <a:off x="443753" y="1438595"/>
            <a:ext cx="3650877" cy="3274838"/>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2CD10775-89DE-CB7D-CFDB-5047825C8758}"/>
              </a:ext>
            </a:extLst>
          </p:cNvPr>
          <p:cNvPicPr>
            <a:picLocks noGrp="1" noChangeAspect="1"/>
          </p:cNvPicPr>
          <p:nvPr>
            <p:ph idx="1"/>
          </p:nvPr>
        </p:nvPicPr>
        <p:blipFill>
          <a:blip r:embed="rId3"/>
          <a:stretch>
            <a:fillRect/>
          </a:stretch>
        </p:blipFill>
        <p:spPr>
          <a:xfrm>
            <a:off x="4332194" y="199901"/>
            <a:ext cx="7662581" cy="4833346"/>
          </a:xfrm>
        </p:spPr>
      </p:pic>
      <p:sp>
        <p:nvSpPr>
          <p:cNvPr id="9" name="Rectangle 8">
            <a:extLst>
              <a:ext uri="{FF2B5EF4-FFF2-40B4-BE49-F238E27FC236}">
                <a16:creationId xmlns:a16="http://schemas.microsoft.com/office/drawing/2014/main" id="{00A5930E-8E15-4738-C920-1EB3B788F639}"/>
              </a:ext>
            </a:extLst>
          </p:cNvPr>
          <p:cNvSpPr/>
          <p:nvPr/>
        </p:nvSpPr>
        <p:spPr>
          <a:xfrm>
            <a:off x="8774204" y="4726078"/>
            <a:ext cx="1624854" cy="302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75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a:t>
            </a:r>
            <a:r>
              <a:rPr lang="en-US" b="1" i="0">
                <a:latin typeface="Sitka Text"/>
                <a:ea typeface="+mj-lt"/>
                <a:cs typeface="+mj-lt"/>
              </a:rPr>
              <a:t>3</a:t>
            </a: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11554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246529" y="5712199"/>
            <a:ext cx="1170734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In some countries we find it written in small capital letters, so that we will adjust it to the title case</a:t>
            </a:r>
            <a:endParaRPr lang="en-US" err="1">
              <a:ea typeface="+mn-lt"/>
              <a:cs typeface="+mn-lt"/>
            </a:endParaRPr>
          </a:p>
        </p:txBody>
      </p:sp>
      <p:pic>
        <p:nvPicPr>
          <p:cNvPr id="4" name="Picture 4" descr="Graphical user interface, application, Word&#10;&#10;Description automatically generated">
            <a:extLst>
              <a:ext uri="{FF2B5EF4-FFF2-40B4-BE49-F238E27FC236}">
                <a16:creationId xmlns:a16="http://schemas.microsoft.com/office/drawing/2014/main" id="{44803B13-9705-23CE-ADE3-F03C26A41AB1}"/>
              </a:ext>
            </a:extLst>
          </p:cNvPr>
          <p:cNvPicPr>
            <a:picLocks noChangeAspect="1"/>
          </p:cNvPicPr>
          <p:nvPr/>
        </p:nvPicPr>
        <p:blipFill>
          <a:blip r:embed="rId2"/>
          <a:stretch>
            <a:fillRect/>
          </a:stretch>
        </p:blipFill>
        <p:spPr>
          <a:xfrm>
            <a:off x="331694" y="1356368"/>
            <a:ext cx="3729317" cy="4021998"/>
          </a:xfrm>
          <a:prstGeom prst="rect">
            <a:avLst/>
          </a:prstGeom>
        </p:spPr>
      </p:pic>
      <p:pic>
        <p:nvPicPr>
          <p:cNvPr id="8" name="Picture 9" descr="Graphical user interface, table&#10;&#10;Description automatically generated">
            <a:extLst>
              <a:ext uri="{FF2B5EF4-FFF2-40B4-BE49-F238E27FC236}">
                <a16:creationId xmlns:a16="http://schemas.microsoft.com/office/drawing/2014/main" id="{D3FD69AD-2C4E-587D-3C69-FCB98319A0A7}"/>
              </a:ext>
            </a:extLst>
          </p:cNvPr>
          <p:cNvPicPr>
            <a:picLocks noGrp="1" noChangeAspect="1"/>
          </p:cNvPicPr>
          <p:nvPr>
            <p:ph idx="1"/>
          </p:nvPr>
        </p:nvPicPr>
        <p:blipFill>
          <a:blip r:embed="rId3"/>
          <a:stretch>
            <a:fillRect/>
          </a:stretch>
        </p:blipFill>
        <p:spPr>
          <a:xfrm>
            <a:off x="4578722" y="245520"/>
            <a:ext cx="7281583" cy="5425665"/>
          </a:xfrm>
        </p:spPr>
      </p:pic>
      <p:sp>
        <p:nvSpPr>
          <p:cNvPr id="12" name="Rectangle 11">
            <a:extLst>
              <a:ext uri="{FF2B5EF4-FFF2-40B4-BE49-F238E27FC236}">
                <a16:creationId xmlns:a16="http://schemas.microsoft.com/office/drawing/2014/main" id="{884199F8-DFDF-374F-1A44-5E4E4AE9BD39}"/>
              </a:ext>
            </a:extLst>
          </p:cNvPr>
          <p:cNvSpPr/>
          <p:nvPr/>
        </p:nvSpPr>
        <p:spPr>
          <a:xfrm>
            <a:off x="380998" y="4591607"/>
            <a:ext cx="3361765" cy="302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02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153833" y="653355"/>
            <a:ext cx="5800662" cy="1257106"/>
          </a:xfrm>
        </p:spPr>
        <p:txBody>
          <a:bodyPr anchor="ctr">
            <a:noAutofit/>
          </a:bodyPr>
          <a:lstStyle/>
          <a:p>
            <a:r>
              <a:rPr lang="en-US" sz="5000" b="1" i="0">
                <a:latin typeface="Sitka Text"/>
              </a:rPr>
              <a:t>Process </a:t>
            </a:r>
            <a:r>
              <a:rPr lang="en-US" sz="5000" b="1" i="0">
                <a:latin typeface="Sitka Text"/>
                <a:ea typeface="+mj-lt"/>
                <a:cs typeface="+mj-lt"/>
              </a:rPr>
              <a:t>3 result</a:t>
            </a:r>
          </a:p>
          <a:p>
            <a:endParaRPr lang="en-US" sz="5000"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290792" y="1586194"/>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6" name="Picture 6" descr="Graphical user interface, application&#10;&#10;Description automatically generated">
            <a:extLst>
              <a:ext uri="{FF2B5EF4-FFF2-40B4-BE49-F238E27FC236}">
                <a16:creationId xmlns:a16="http://schemas.microsoft.com/office/drawing/2014/main" id="{3229F737-6D82-3F86-453E-EF676E83EF12}"/>
              </a:ext>
            </a:extLst>
          </p:cNvPr>
          <p:cNvPicPr>
            <a:picLocks noGrp="1" noChangeAspect="1"/>
          </p:cNvPicPr>
          <p:nvPr>
            <p:ph idx="1"/>
          </p:nvPr>
        </p:nvPicPr>
        <p:blipFill>
          <a:blip r:embed="rId2"/>
          <a:stretch>
            <a:fillRect/>
          </a:stretch>
        </p:blipFill>
        <p:spPr>
          <a:xfrm>
            <a:off x="5665079" y="64187"/>
            <a:ext cx="6124932" cy="6603850"/>
          </a:xfrm>
        </p:spPr>
      </p:pic>
    </p:spTree>
    <p:extLst>
      <p:ext uri="{BB962C8B-B14F-4D97-AF65-F5344CB8AC3E}">
        <p14:creationId xmlns:p14="http://schemas.microsoft.com/office/powerpoint/2010/main" val="271054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a:t>
            </a:r>
            <a:r>
              <a:rPr lang="en-US" b="1" i="0">
                <a:latin typeface="Sitka Text"/>
                <a:ea typeface="+mj-lt"/>
                <a:cs typeface="+mj-lt"/>
              </a:rPr>
              <a:t>4</a:t>
            </a: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2724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380999" y="2652993"/>
            <a:ext cx="563375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In this data, </a:t>
            </a:r>
          </a:p>
          <a:p>
            <a:r>
              <a:rPr lang="en-US" sz="4000">
                <a:ea typeface="+mn-lt"/>
                <a:cs typeface="+mn-lt"/>
              </a:rPr>
              <a:t>the date format is not unified, so the formula must be unified</a:t>
            </a:r>
            <a:endParaRPr lang="en-US" sz="4000"/>
          </a:p>
        </p:txBody>
      </p:sp>
      <p:sp>
        <p:nvSpPr>
          <p:cNvPr id="40" name="Rectangle 39">
            <a:extLst>
              <a:ext uri="{FF2B5EF4-FFF2-40B4-BE49-F238E27FC236}">
                <a16:creationId xmlns:a16="http://schemas.microsoft.com/office/drawing/2014/main" id="{66E3F0CA-2EF8-4B17-CC0A-7C1F33368A88}"/>
              </a:ext>
            </a:extLst>
          </p:cNvPr>
          <p:cNvSpPr/>
          <p:nvPr/>
        </p:nvSpPr>
        <p:spPr>
          <a:xfrm>
            <a:off x="8650940" y="1521197"/>
            <a:ext cx="2902323" cy="45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Graphical user interface, text, application, email&#10;&#10;Description automatically generated">
            <a:extLst>
              <a:ext uri="{FF2B5EF4-FFF2-40B4-BE49-F238E27FC236}">
                <a16:creationId xmlns:a16="http://schemas.microsoft.com/office/drawing/2014/main" id="{1C9E7BB8-72CF-CA25-59EE-378726C38BB5}"/>
              </a:ext>
            </a:extLst>
          </p:cNvPr>
          <p:cNvPicPr>
            <a:picLocks noChangeAspect="1"/>
          </p:cNvPicPr>
          <p:nvPr/>
        </p:nvPicPr>
        <p:blipFill>
          <a:blip r:embed="rId2"/>
          <a:stretch>
            <a:fillRect/>
          </a:stretch>
        </p:blipFill>
        <p:spPr>
          <a:xfrm>
            <a:off x="129988" y="1476202"/>
            <a:ext cx="11584641" cy="767950"/>
          </a:xfrm>
          <a:prstGeom prst="rect">
            <a:avLst/>
          </a:prstGeom>
        </p:spPr>
      </p:pic>
      <p:pic>
        <p:nvPicPr>
          <p:cNvPr id="7" name="Picture 7" descr="Graphical user interface, table&#10;&#10;Description automatically generated">
            <a:extLst>
              <a:ext uri="{FF2B5EF4-FFF2-40B4-BE49-F238E27FC236}">
                <a16:creationId xmlns:a16="http://schemas.microsoft.com/office/drawing/2014/main" id="{71607F0C-CDCF-4E40-0D0E-42D6E554E442}"/>
              </a:ext>
            </a:extLst>
          </p:cNvPr>
          <p:cNvPicPr>
            <a:picLocks noChangeAspect="1"/>
          </p:cNvPicPr>
          <p:nvPr/>
        </p:nvPicPr>
        <p:blipFill>
          <a:blip r:embed="rId3"/>
          <a:stretch>
            <a:fillRect/>
          </a:stretch>
        </p:blipFill>
        <p:spPr>
          <a:xfrm>
            <a:off x="6091518" y="2331154"/>
            <a:ext cx="5735170" cy="4403250"/>
          </a:xfrm>
          <a:prstGeom prst="rect">
            <a:avLst/>
          </a:prstGeom>
        </p:spPr>
      </p:pic>
      <p:sp>
        <p:nvSpPr>
          <p:cNvPr id="9" name="Rectangle 8">
            <a:extLst>
              <a:ext uri="{FF2B5EF4-FFF2-40B4-BE49-F238E27FC236}">
                <a16:creationId xmlns:a16="http://schemas.microsoft.com/office/drawing/2014/main" id="{CE441909-4351-5E9C-F365-C3716A8D2669}"/>
              </a:ext>
            </a:extLst>
          </p:cNvPr>
          <p:cNvSpPr/>
          <p:nvPr/>
        </p:nvSpPr>
        <p:spPr>
          <a:xfrm>
            <a:off x="4639233" y="1666872"/>
            <a:ext cx="4112559" cy="425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1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66745" y="406826"/>
            <a:ext cx="5621368" cy="1257106"/>
          </a:xfrm>
        </p:spPr>
        <p:txBody>
          <a:bodyPr anchor="ctr">
            <a:noAutofit/>
          </a:bodyPr>
          <a:lstStyle/>
          <a:p>
            <a:r>
              <a:rPr lang="en-US" sz="5000" b="1" i="0">
                <a:latin typeface="Sitka Text"/>
              </a:rPr>
              <a:t>Process </a:t>
            </a:r>
            <a:r>
              <a:rPr lang="en-US" sz="5000" b="1" i="0">
                <a:latin typeface="Sitka Text"/>
                <a:ea typeface="+mj-lt"/>
                <a:cs typeface="+mj-lt"/>
              </a:rPr>
              <a:t>4 result</a:t>
            </a:r>
          </a:p>
          <a:p>
            <a:endParaRPr lang="en-US" sz="5000"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402851" y="1317252"/>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4" name="Picture 4" descr="Table&#10;&#10;Description automatically generated">
            <a:extLst>
              <a:ext uri="{FF2B5EF4-FFF2-40B4-BE49-F238E27FC236}">
                <a16:creationId xmlns:a16="http://schemas.microsoft.com/office/drawing/2014/main" id="{63743EC2-8C60-C864-98CD-2CDAA9577E5B}"/>
              </a:ext>
            </a:extLst>
          </p:cNvPr>
          <p:cNvPicPr>
            <a:picLocks noChangeAspect="1"/>
          </p:cNvPicPr>
          <p:nvPr/>
        </p:nvPicPr>
        <p:blipFill>
          <a:blip r:embed="rId2"/>
          <a:stretch>
            <a:fillRect/>
          </a:stretch>
        </p:blipFill>
        <p:spPr>
          <a:xfrm>
            <a:off x="6349253" y="124188"/>
            <a:ext cx="5342963" cy="6609623"/>
          </a:xfrm>
          <a:prstGeom prst="rect">
            <a:avLst/>
          </a:prstGeom>
        </p:spPr>
      </p:pic>
    </p:spTree>
    <p:extLst>
      <p:ext uri="{BB962C8B-B14F-4D97-AF65-F5344CB8AC3E}">
        <p14:creationId xmlns:p14="http://schemas.microsoft.com/office/powerpoint/2010/main" val="52161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5</a:t>
            </a:r>
            <a:endParaRPr lang="en-US" b="1" i="0">
              <a:latin typeface="Sitka Text"/>
              <a:ea typeface="+mj-lt"/>
              <a:cs typeface="+mj-lt"/>
            </a:endParaRP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21640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246529" y="5712199"/>
            <a:ext cx="1170734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The R language cannot recognize the date in this format "01/22/2020"</a:t>
            </a:r>
            <a:endParaRPr lang="en-US">
              <a:ea typeface="+mn-lt"/>
              <a:cs typeface="+mn-lt"/>
            </a:endParaRPr>
          </a:p>
          <a:p>
            <a:r>
              <a:rPr lang="en-US" sz="2800">
                <a:ea typeface="+mn-lt"/>
                <a:cs typeface="+mn-lt"/>
              </a:rPr>
              <a:t>, so we will replace it with this format "01-22-2020"</a:t>
            </a:r>
            <a:endParaRPr lang="en-US"/>
          </a:p>
        </p:txBody>
      </p:sp>
      <p:pic>
        <p:nvPicPr>
          <p:cNvPr id="3" name="Picture 4" descr="Graphical user interface, table&#10;&#10;Description automatically generated">
            <a:extLst>
              <a:ext uri="{FF2B5EF4-FFF2-40B4-BE49-F238E27FC236}">
                <a16:creationId xmlns:a16="http://schemas.microsoft.com/office/drawing/2014/main" id="{8B6BB0D6-1DA8-2A8C-E982-9F1582E8A6C5}"/>
              </a:ext>
            </a:extLst>
          </p:cNvPr>
          <p:cNvPicPr>
            <a:picLocks noChangeAspect="1"/>
          </p:cNvPicPr>
          <p:nvPr/>
        </p:nvPicPr>
        <p:blipFill>
          <a:blip r:embed="rId2"/>
          <a:stretch>
            <a:fillRect/>
          </a:stretch>
        </p:blipFill>
        <p:spPr>
          <a:xfrm>
            <a:off x="242047" y="1483850"/>
            <a:ext cx="5219698" cy="3901506"/>
          </a:xfrm>
          <a:prstGeom prst="rect">
            <a:avLst/>
          </a:prstGeom>
        </p:spPr>
      </p:pic>
      <p:pic>
        <p:nvPicPr>
          <p:cNvPr id="7" name="Picture 8" descr="Graphical user interface, application&#10;&#10;Description automatically generated">
            <a:extLst>
              <a:ext uri="{FF2B5EF4-FFF2-40B4-BE49-F238E27FC236}">
                <a16:creationId xmlns:a16="http://schemas.microsoft.com/office/drawing/2014/main" id="{D4B7E791-6314-AEE1-612C-60ABEC657012}"/>
              </a:ext>
            </a:extLst>
          </p:cNvPr>
          <p:cNvPicPr>
            <a:picLocks noGrp="1" noChangeAspect="1"/>
          </p:cNvPicPr>
          <p:nvPr>
            <p:ph idx="1"/>
          </p:nvPr>
        </p:nvPicPr>
        <p:blipFill>
          <a:blip r:embed="rId3"/>
          <a:stretch>
            <a:fillRect/>
          </a:stretch>
        </p:blipFill>
        <p:spPr>
          <a:xfrm>
            <a:off x="5710518" y="185857"/>
            <a:ext cx="6351493" cy="5533786"/>
          </a:xfrm>
        </p:spPr>
      </p:pic>
    </p:spTree>
    <p:extLst>
      <p:ext uri="{BB962C8B-B14F-4D97-AF65-F5344CB8AC3E}">
        <p14:creationId xmlns:p14="http://schemas.microsoft.com/office/powerpoint/2010/main" val="189601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6</a:t>
            </a:r>
            <a:endParaRPr lang="en-US" b="1" i="0">
              <a:latin typeface="Sitka Text"/>
              <a:ea typeface="+mj-lt"/>
              <a:cs typeface="+mj-lt"/>
            </a:endParaRP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2724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6208057" y="3426199"/>
            <a:ext cx="57682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We rename Country/State column</a:t>
            </a:r>
            <a:endParaRPr lang="en-US"/>
          </a:p>
        </p:txBody>
      </p:sp>
      <p:pic>
        <p:nvPicPr>
          <p:cNvPr id="6" name="Picture 7">
            <a:extLst>
              <a:ext uri="{FF2B5EF4-FFF2-40B4-BE49-F238E27FC236}">
                <a16:creationId xmlns:a16="http://schemas.microsoft.com/office/drawing/2014/main" id="{22B565EB-8B80-6FA3-C26C-75451B85602B}"/>
              </a:ext>
            </a:extLst>
          </p:cNvPr>
          <p:cNvPicPr>
            <a:picLocks noGrp="1" noChangeAspect="1"/>
          </p:cNvPicPr>
          <p:nvPr>
            <p:ph idx="1"/>
          </p:nvPr>
        </p:nvPicPr>
        <p:blipFill>
          <a:blip r:embed="rId2"/>
          <a:stretch>
            <a:fillRect/>
          </a:stretch>
        </p:blipFill>
        <p:spPr>
          <a:xfrm>
            <a:off x="282846" y="1543364"/>
            <a:ext cx="5638690" cy="5046232"/>
          </a:xfrm>
        </p:spPr>
      </p:pic>
      <p:pic>
        <p:nvPicPr>
          <p:cNvPr id="8" name="Picture 8" descr="Graphical user interface, text, application&#10;&#10;Description automatically generated">
            <a:extLst>
              <a:ext uri="{FF2B5EF4-FFF2-40B4-BE49-F238E27FC236}">
                <a16:creationId xmlns:a16="http://schemas.microsoft.com/office/drawing/2014/main" id="{0549C382-69FE-E190-0C91-8AB24D84CB47}"/>
              </a:ext>
            </a:extLst>
          </p:cNvPr>
          <p:cNvPicPr>
            <a:picLocks noChangeAspect="1"/>
          </p:cNvPicPr>
          <p:nvPr/>
        </p:nvPicPr>
        <p:blipFill>
          <a:blip r:embed="rId3"/>
          <a:stretch>
            <a:fillRect/>
          </a:stretch>
        </p:blipFill>
        <p:spPr>
          <a:xfrm>
            <a:off x="6203577" y="692446"/>
            <a:ext cx="5914464" cy="2055312"/>
          </a:xfrm>
          <a:prstGeom prst="rect">
            <a:avLst/>
          </a:prstGeom>
        </p:spPr>
      </p:pic>
    </p:spTree>
    <p:extLst>
      <p:ext uri="{BB962C8B-B14F-4D97-AF65-F5344CB8AC3E}">
        <p14:creationId xmlns:p14="http://schemas.microsoft.com/office/powerpoint/2010/main" val="73268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33127" y="137884"/>
            <a:ext cx="11459632" cy="1223490"/>
          </a:xfrm>
        </p:spPr>
        <p:txBody>
          <a:bodyPr anchor="ctr">
            <a:normAutofit/>
          </a:bodyPr>
          <a:lstStyle/>
          <a:p>
            <a:r>
              <a:rPr lang="en-US" b="1" i="0">
                <a:latin typeface="Sitka Text"/>
                <a:ea typeface="+mj-lt"/>
                <a:cs typeface="+mj-lt"/>
              </a:rPr>
              <a:t>Finally, we have clean data</a:t>
            </a:r>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182782"/>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Table&#10;&#10;Description automatically generated">
            <a:extLst>
              <a:ext uri="{FF2B5EF4-FFF2-40B4-BE49-F238E27FC236}">
                <a16:creationId xmlns:a16="http://schemas.microsoft.com/office/drawing/2014/main" id="{7E560BCE-87E5-2D48-0DD9-CF3E422015AC}"/>
              </a:ext>
            </a:extLst>
          </p:cNvPr>
          <p:cNvPicPr>
            <a:picLocks noChangeAspect="1"/>
          </p:cNvPicPr>
          <p:nvPr/>
        </p:nvPicPr>
        <p:blipFill>
          <a:blip r:embed="rId2"/>
          <a:stretch>
            <a:fillRect/>
          </a:stretch>
        </p:blipFill>
        <p:spPr>
          <a:xfrm>
            <a:off x="2057400" y="1360358"/>
            <a:ext cx="8693523" cy="5425958"/>
          </a:xfrm>
          <a:prstGeom prst="rect">
            <a:avLst/>
          </a:prstGeom>
        </p:spPr>
      </p:pic>
    </p:spTree>
    <p:extLst>
      <p:ext uri="{BB962C8B-B14F-4D97-AF65-F5344CB8AC3E}">
        <p14:creationId xmlns:p14="http://schemas.microsoft.com/office/powerpoint/2010/main" val="416715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33"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Connector 2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5" name="Rectangle 2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4CE4F376-3F91-667B-48E4-6454D105EBCF}"/>
              </a:ext>
            </a:extLst>
          </p:cNvPr>
          <p:cNvPicPr>
            <a:picLocks noChangeAspect="1"/>
          </p:cNvPicPr>
          <p:nvPr/>
        </p:nvPicPr>
        <p:blipFill rotWithShape="1">
          <a:blip r:embed="rId2"/>
          <a:srcRect t="10253" b="5477"/>
          <a:stretch/>
        </p:blipFill>
        <p:spPr>
          <a:xfrm>
            <a:off x="1" y="10"/>
            <a:ext cx="12191999" cy="6857990"/>
          </a:xfrm>
          <a:prstGeom prst="rect">
            <a:avLst/>
          </a:prstGeom>
        </p:spPr>
      </p:pic>
      <p:sp>
        <p:nvSpPr>
          <p:cNvPr id="36" name="Rectangle 26">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37256-19C0-D63F-08C2-8F40AED31090}"/>
              </a:ext>
            </a:extLst>
          </p:cNvPr>
          <p:cNvSpPr>
            <a:spLocks noGrp="1"/>
          </p:cNvSpPr>
          <p:nvPr>
            <p:ph type="title"/>
          </p:nvPr>
        </p:nvSpPr>
        <p:spPr>
          <a:xfrm>
            <a:off x="1078992" y="1143000"/>
            <a:ext cx="9052560" cy="3546179"/>
          </a:xfrm>
        </p:spPr>
        <p:txBody>
          <a:bodyPr vert="horz" lIns="91440" tIns="45720" rIns="91440" bIns="45720" rtlCol="0" anchor="t">
            <a:normAutofit/>
          </a:bodyPr>
          <a:lstStyle/>
          <a:p>
            <a:r>
              <a:rPr lang="en-US" sz="7200" b="1" dirty="0">
                <a:solidFill>
                  <a:srgbClr val="FFFFFF"/>
                </a:solidFill>
              </a:rPr>
              <a:t>Visualization in R</a:t>
            </a:r>
          </a:p>
        </p:txBody>
      </p:sp>
      <p:cxnSp>
        <p:nvCxnSpPr>
          <p:cNvPr id="37" name="Straight Connector 28">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312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213547" y="-194761"/>
            <a:ext cx="4624045" cy="1257106"/>
          </a:xfrm>
        </p:spPr>
        <p:txBody>
          <a:bodyPr anchor="ctr">
            <a:normAutofit/>
          </a:bodyPr>
          <a:lstStyle/>
          <a:p>
            <a:r>
              <a:rPr lang="en-US" b="1" i="0" dirty="0">
                <a:latin typeface="Sitka Text"/>
              </a:rPr>
              <a:t>Bar Plot 1</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37287" y="792265"/>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a:extLst>
              <a:ext uri="{FF2B5EF4-FFF2-40B4-BE49-F238E27FC236}">
                <a16:creationId xmlns:a16="http://schemas.microsoft.com/office/drawing/2014/main" id="{13716215-9C74-4DF5-E893-F54F3D0CF5C7}"/>
              </a:ext>
            </a:extLst>
          </p:cNvPr>
          <p:cNvPicPr>
            <a:picLocks noGrp="1" noChangeAspect="1"/>
          </p:cNvPicPr>
          <p:nvPr>
            <p:ph idx="1"/>
          </p:nvPr>
        </p:nvPicPr>
        <p:blipFill>
          <a:blip r:embed="rId2"/>
          <a:stretch>
            <a:fillRect/>
          </a:stretch>
        </p:blipFill>
        <p:spPr>
          <a:xfrm>
            <a:off x="137287" y="4439816"/>
            <a:ext cx="6245352" cy="2107219"/>
          </a:xfrm>
        </p:spPr>
      </p:pic>
      <p:pic>
        <p:nvPicPr>
          <p:cNvPr id="7" name="Picture 10" descr="Graphical user interface, text, application&#10;&#10;Description automatically generated">
            <a:extLst>
              <a:ext uri="{FF2B5EF4-FFF2-40B4-BE49-F238E27FC236}">
                <a16:creationId xmlns:a16="http://schemas.microsoft.com/office/drawing/2014/main" id="{FE86E682-C08F-83CB-AE28-7F1D53CE30D1}"/>
              </a:ext>
            </a:extLst>
          </p:cNvPr>
          <p:cNvPicPr>
            <a:picLocks noChangeAspect="1"/>
          </p:cNvPicPr>
          <p:nvPr/>
        </p:nvPicPr>
        <p:blipFill>
          <a:blip r:embed="rId3"/>
          <a:stretch>
            <a:fillRect/>
          </a:stretch>
        </p:blipFill>
        <p:spPr>
          <a:xfrm>
            <a:off x="69522" y="843065"/>
            <a:ext cx="6313117" cy="2485956"/>
          </a:xfrm>
          <a:prstGeom prst="rect">
            <a:avLst/>
          </a:prstGeom>
        </p:spPr>
      </p:pic>
      <p:pic>
        <p:nvPicPr>
          <p:cNvPr id="3" name="Picture 3">
            <a:extLst>
              <a:ext uri="{FF2B5EF4-FFF2-40B4-BE49-F238E27FC236}">
                <a16:creationId xmlns:a16="http://schemas.microsoft.com/office/drawing/2014/main" id="{044E43E1-5A87-CF27-4780-08EBBFD73931}"/>
              </a:ext>
            </a:extLst>
          </p:cNvPr>
          <p:cNvPicPr>
            <a:picLocks noChangeAspect="1"/>
          </p:cNvPicPr>
          <p:nvPr/>
        </p:nvPicPr>
        <p:blipFill>
          <a:blip r:embed="rId4"/>
          <a:stretch>
            <a:fillRect/>
          </a:stretch>
        </p:blipFill>
        <p:spPr>
          <a:xfrm>
            <a:off x="5626775" y="2805673"/>
            <a:ext cx="6427938" cy="2290885"/>
          </a:xfrm>
          <a:prstGeom prst="rect">
            <a:avLst/>
          </a:prstGeom>
        </p:spPr>
      </p:pic>
      <p:pic>
        <p:nvPicPr>
          <p:cNvPr id="8" name="Picture 7">
            <a:extLst>
              <a:ext uri="{FF2B5EF4-FFF2-40B4-BE49-F238E27FC236}">
                <a16:creationId xmlns:a16="http://schemas.microsoft.com/office/drawing/2014/main" id="{B5A8FAD7-168E-F78A-5E8A-C91429ABFE67}"/>
              </a:ext>
            </a:extLst>
          </p:cNvPr>
          <p:cNvPicPr>
            <a:picLocks noChangeAspect="1"/>
          </p:cNvPicPr>
          <p:nvPr/>
        </p:nvPicPr>
        <p:blipFill>
          <a:blip r:embed="rId5"/>
          <a:stretch>
            <a:fillRect/>
          </a:stretch>
        </p:blipFill>
        <p:spPr>
          <a:xfrm>
            <a:off x="6091121" y="32554"/>
            <a:ext cx="5958713" cy="1084398"/>
          </a:xfrm>
          <a:prstGeom prst="rect">
            <a:avLst/>
          </a:prstGeom>
        </p:spPr>
      </p:pic>
    </p:spTree>
    <p:extLst>
      <p:ext uri="{BB962C8B-B14F-4D97-AF65-F5344CB8AC3E}">
        <p14:creationId xmlns:p14="http://schemas.microsoft.com/office/powerpoint/2010/main" val="257566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629C1487-37B9-AC89-2DC1-CD5F363FC731}"/>
              </a:ext>
            </a:extLst>
          </p:cNvPr>
          <p:cNvPicPr>
            <a:picLocks noChangeAspect="1"/>
          </p:cNvPicPr>
          <p:nvPr/>
        </p:nvPicPr>
        <p:blipFill rotWithShape="1">
          <a:blip r:embed="rId2"/>
          <a:srcRect t="8131" r="-2" b="1686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D34EE-A9EE-6185-B276-3D1079BBC37F}"/>
              </a:ext>
            </a:extLst>
          </p:cNvPr>
          <p:cNvSpPr>
            <a:spLocks noGrp="1"/>
          </p:cNvSpPr>
          <p:nvPr>
            <p:ph type="title"/>
          </p:nvPr>
        </p:nvSpPr>
        <p:spPr>
          <a:xfrm>
            <a:off x="866080" y="358588"/>
            <a:ext cx="9052560" cy="1013650"/>
          </a:xfrm>
        </p:spPr>
        <p:txBody>
          <a:bodyPr vert="horz" lIns="91440" tIns="45720" rIns="91440" bIns="45720" rtlCol="0" anchor="t">
            <a:normAutofit fontScale="90000"/>
          </a:bodyPr>
          <a:lstStyle/>
          <a:p>
            <a:r>
              <a:rPr lang="en-US" sz="7200">
                <a:solidFill>
                  <a:srgbClr val="FFFFFF"/>
                </a:solidFill>
              </a:rPr>
              <a:t>Team member</a:t>
            </a:r>
          </a:p>
        </p:txBody>
      </p:sp>
      <p:cxnSp>
        <p:nvCxnSpPr>
          <p:cNvPr id="17"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TextBox 2">
            <a:extLst>
              <a:ext uri="{FF2B5EF4-FFF2-40B4-BE49-F238E27FC236}">
                <a16:creationId xmlns:a16="http://schemas.microsoft.com/office/drawing/2014/main" id="{0B4E3294-E1C9-E0F6-7259-37753AF460E7}"/>
              </a:ext>
            </a:extLst>
          </p:cNvPr>
          <p:cNvSpPr txBox="1"/>
          <p:nvPr/>
        </p:nvSpPr>
        <p:spPr>
          <a:xfrm>
            <a:off x="907676" y="1953161"/>
            <a:ext cx="558824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4800" err="1">
                <a:solidFill>
                  <a:schemeClr val="bg1"/>
                </a:solidFill>
                <a:latin typeface="Sitka Text"/>
              </a:rPr>
              <a:t>Randa</a:t>
            </a:r>
            <a:r>
              <a:rPr lang="en-US" sz="4800">
                <a:solidFill>
                  <a:schemeClr val="bg1"/>
                </a:solidFill>
                <a:latin typeface="Sitka Text"/>
              </a:rPr>
              <a:t> Adel </a:t>
            </a:r>
          </a:p>
          <a:p>
            <a:pPr marL="285750" indent="-285750">
              <a:buFont typeface="Arial"/>
              <a:buChar char="•"/>
            </a:pPr>
            <a:r>
              <a:rPr lang="en-US" sz="4800">
                <a:solidFill>
                  <a:schemeClr val="bg1"/>
                </a:solidFill>
                <a:latin typeface="Sitka Text"/>
                <a:ea typeface="+mn-lt"/>
                <a:cs typeface="+mn-lt"/>
              </a:rPr>
              <a:t>Reham Refaat </a:t>
            </a:r>
          </a:p>
          <a:p>
            <a:pPr marL="285750" indent="-285750">
              <a:buFont typeface="Arial"/>
              <a:buChar char="•"/>
            </a:pPr>
            <a:r>
              <a:rPr lang="en-US" sz="4800">
                <a:solidFill>
                  <a:schemeClr val="bg1"/>
                </a:solidFill>
                <a:latin typeface="Sitka Text"/>
              </a:rPr>
              <a:t>Aliaa Yaseen </a:t>
            </a:r>
          </a:p>
          <a:p>
            <a:pPr marL="285750" indent="-285750">
              <a:buFont typeface="Arial"/>
              <a:buChar char="•"/>
            </a:pPr>
            <a:endParaRPr lang="en-US" sz="4800">
              <a:solidFill>
                <a:schemeClr val="bg1"/>
              </a:solidFill>
              <a:latin typeface="Sitka Text"/>
            </a:endParaRPr>
          </a:p>
        </p:txBody>
      </p:sp>
      <p:sp>
        <p:nvSpPr>
          <p:cNvPr id="7" name="TextBox 6">
            <a:extLst>
              <a:ext uri="{FF2B5EF4-FFF2-40B4-BE49-F238E27FC236}">
                <a16:creationId xmlns:a16="http://schemas.microsoft.com/office/drawing/2014/main" id="{85C999EF-342C-E188-4096-DDED0A9A3F4E}"/>
              </a:ext>
            </a:extLst>
          </p:cNvPr>
          <p:cNvSpPr txBox="1"/>
          <p:nvPr/>
        </p:nvSpPr>
        <p:spPr>
          <a:xfrm>
            <a:off x="903222" y="4880276"/>
            <a:ext cx="1108511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i="1">
                <a:solidFill>
                  <a:schemeClr val="bg1"/>
                </a:solidFill>
                <a:latin typeface="Sitka Banner"/>
                <a:ea typeface="+mn-lt"/>
                <a:cs typeface="+mn-lt"/>
              </a:rPr>
              <a:t>UNDER SUPERVISION OF </a:t>
            </a:r>
            <a:endParaRPr lang="en-US" sz="4000" i="1">
              <a:solidFill>
                <a:schemeClr val="bg1"/>
              </a:solidFill>
              <a:latin typeface="Sitka Banner"/>
            </a:endParaRPr>
          </a:p>
          <a:p>
            <a:pPr algn="l"/>
            <a:endParaRPr lang="en-US" sz="4000" i="1">
              <a:solidFill>
                <a:schemeClr val="bg1"/>
              </a:solidFill>
              <a:latin typeface="Sitka Banner"/>
            </a:endParaRPr>
          </a:p>
        </p:txBody>
      </p:sp>
      <p:sp>
        <p:nvSpPr>
          <p:cNvPr id="8" name="TextBox 7">
            <a:extLst>
              <a:ext uri="{FF2B5EF4-FFF2-40B4-BE49-F238E27FC236}">
                <a16:creationId xmlns:a16="http://schemas.microsoft.com/office/drawing/2014/main" id="{C8C59D45-A6A7-790D-8350-FDC994639B4D}"/>
              </a:ext>
            </a:extLst>
          </p:cNvPr>
          <p:cNvSpPr txBox="1"/>
          <p:nvPr/>
        </p:nvSpPr>
        <p:spPr>
          <a:xfrm>
            <a:off x="1750612" y="5683454"/>
            <a:ext cx="116979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latin typeface="Sitka Text"/>
                <a:ea typeface="+mn-lt"/>
                <a:cs typeface="+mn-lt"/>
              </a:rPr>
              <a:t>Dr\ Majid Ahmed Jad Askar</a:t>
            </a:r>
            <a:endParaRPr lang="en-US" sz="5400" b="1">
              <a:solidFill>
                <a:schemeClr val="bg1"/>
              </a:solidFill>
              <a:latin typeface="Sitka Text"/>
            </a:endParaRPr>
          </a:p>
        </p:txBody>
      </p:sp>
      <p:sp>
        <p:nvSpPr>
          <p:cNvPr id="4" name="TextBox 3">
            <a:extLst>
              <a:ext uri="{FF2B5EF4-FFF2-40B4-BE49-F238E27FC236}">
                <a16:creationId xmlns:a16="http://schemas.microsoft.com/office/drawing/2014/main" id="{CAEB7A2A-F4FA-9A2D-ED9D-C415E2478B24}"/>
              </a:ext>
            </a:extLst>
          </p:cNvPr>
          <p:cNvSpPr txBox="1"/>
          <p:nvPr/>
        </p:nvSpPr>
        <p:spPr>
          <a:xfrm>
            <a:off x="6492657" y="1949363"/>
            <a:ext cx="648221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4800">
                <a:solidFill>
                  <a:schemeClr val="bg1"/>
                </a:solidFill>
                <a:latin typeface="Sitka Text"/>
                <a:ea typeface="+mn-lt"/>
                <a:cs typeface="+mn-lt"/>
              </a:rPr>
              <a:t>Amira Hussien </a:t>
            </a:r>
          </a:p>
          <a:p>
            <a:pPr marL="285750" indent="-285750">
              <a:buFont typeface="Arial,Sans-Serif"/>
              <a:buChar char="•"/>
            </a:pPr>
            <a:r>
              <a:rPr lang="en-US" sz="4800" err="1">
                <a:solidFill>
                  <a:schemeClr val="bg1"/>
                </a:solidFill>
                <a:latin typeface="Sitka Text"/>
                <a:ea typeface="+mn-lt"/>
                <a:cs typeface="+mn-lt"/>
              </a:rPr>
              <a:t>Randa</a:t>
            </a:r>
            <a:r>
              <a:rPr lang="en-US" sz="4800">
                <a:solidFill>
                  <a:schemeClr val="bg1"/>
                </a:solidFill>
                <a:latin typeface="Sitka Text"/>
                <a:ea typeface="+mn-lt"/>
                <a:cs typeface="+mn-lt"/>
              </a:rPr>
              <a:t> Sabry</a:t>
            </a:r>
          </a:p>
          <a:p>
            <a:pPr marL="285750" indent="-285750">
              <a:buFont typeface="Arial,Sans-Serif"/>
              <a:buChar char="•"/>
            </a:pPr>
            <a:r>
              <a:rPr lang="en-US" sz="4800">
                <a:solidFill>
                  <a:schemeClr val="bg1"/>
                </a:solidFill>
                <a:latin typeface="Sitka Text"/>
                <a:ea typeface="+mn-lt"/>
                <a:cs typeface="+mn-lt"/>
              </a:rPr>
              <a:t>Rania Soltan </a:t>
            </a:r>
            <a:endParaRPr lang="en-US" sz="4800">
              <a:solidFill>
                <a:schemeClr val="bg1"/>
              </a:solidFill>
              <a:latin typeface="Sitka Text"/>
            </a:endParaRPr>
          </a:p>
        </p:txBody>
      </p:sp>
    </p:spTree>
    <p:extLst>
      <p:ext uri="{BB962C8B-B14F-4D97-AF65-F5344CB8AC3E}">
        <p14:creationId xmlns:p14="http://schemas.microsoft.com/office/powerpoint/2010/main" val="72675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2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2" name="Straight Connector 9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3" name="Rectangle 99">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238550" y="-551113"/>
            <a:ext cx="10351007" cy="1585478"/>
          </a:xfrm>
        </p:spPr>
        <p:txBody>
          <a:bodyPr vert="horz" lIns="91440" tIns="45720" rIns="91440" bIns="45720" rtlCol="0" anchor="b">
            <a:normAutofit/>
          </a:bodyPr>
          <a:lstStyle/>
          <a:p>
            <a:r>
              <a:rPr lang="en-US" sz="7200" b="1" i="0" kern="1200" spc="100" baseline="0" dirty="0">
                <a:latin typeface="Sitka Text"/>
              </a:rPr>
              <a:t>Bar Plot 1</a:t>
            </a:r>
          </a:p>
        </p:txBody>
      </p:sp>
      <p:sp>
        <p:nvSpPr>
          <p:cNvPr id="124"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99917"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4" name="Picture 3" descr="Chart, histogram&#10;&#10;Description automatically generated">
            <a:extLst>
              <a:ext uri="{FF2B5EF4-FFF2-40B4-BE49-F238E27FC236}">
                <a16:creationId xmlns:a16="http://schemas.microsoft.com/office/drawing/2014/main" id="{28AD59CC-545C-7E23-2805-D20995ABF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6517"/>
            <a:ext cx="3850415" cy="3850415"/>
          </a:xfrm>
          <a:prstGeom prst="rect">
            <a:avLst/>
          </a:prstGeom>
        </p:spPr>
      </p:pic>
      <p:pic>
        <p:nvPicPr>
          <p:cNvPr id="7" name="Picture 6" descr="Chart, histogram">
            <a:extLst>
              <a:ext uri="{FF2B5EF4-FFF2-40B4-BE49-F238E27FC236}">
                <a16:creationId xmlns:a16="http://schemas.microsoft.com/office/drawing/2014/main" id="{A45C0F8F-8800-BAD7-B1EE-B4E9BB2A5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1536518"/>
            <a:ext cx="3850414" cy="3850414"/>
          </a:xfrm>
          <a:prstGeom prst="rect">
            <a:avLst/>
          </a:prstGeom>
        </p:spPr>
      </p:pic>
      <p:pic>
        <p:nvPicPr>
          <p:cNvPr id="11" name="Picture 10" descr="Chart, histogram&#10;&#10;Description automatically generated">
            <a:extLst>
              <a:ext uri="{FF2B5EF4-FFF2-40B4-BE49-F238E27FC236}">
                <a16:creationId xmlns:a16="http://schemas.microsoft.com/office/drawing/2014/main" id="{00F6F6B5-EE06-7D64-F393-BC19E7626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0" y="1536517"/>
            <a:ext cx="3850415" cy="3850415"/>
          </a:xfrm>
          <a:prstGeom prst="rect">
            <a:avLst/>
          </a:prstGeom>
        </p:spPr>
      </p:pic>
    </p:spTree>
    <p:extLst>
      <p:ext uri="{BB962C8B-B14F-4D97-AF65-F5344CB8AC3E}">
        <p14:creationId xmlns:p14="http://schemas.microsoft.com/office/powerpoint/2010/main" val="230557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59684" y="-111254"/>
            <a:ext cx="4624045" cy="1257106"/>
          </a:xfrm>
        </p:spPr>
        <p:txBody>
          <a:bodyPr anchor="ctr">
            <a:normAutofit/>
          </a:bodyPr>
          <a:lstStyle/>
          <a:p>
            <a:r>
              <a:rPr lang="en-US" b="1" i="0">
                <a:latin typeface="Sitka Text"/>
              </a:rPr>
              <a:t>Bar Plot 2</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10" name="Picture 10">
            <a:extLst>
              <a:ext uri="{FF2B5EF4-FFF2-40B4-BE49-F238E27FC236}">
                <a16:creationId xmlns:a16="http://schemas.microsoft.com/office/drawing/2014/main" id="{AB4C71C2-CDEA-3079-607E-0EF3D8E1E06B}"/>
              </a:ext>
            </a:extLst>
          </p:cNvPr>
          <p:cNvPicPr>
            <a:picLocks noGrp="1" noChangeAspect="1"/>
          </p:cNvPicPr>
          <p:nvPr>
            <p:ph idx="1"/>
          </p:nvPr>
        </p:nvPicPr>
        <p:blipFill>
          <a:blip r:embed="rId2"/>
          <a:stretch>
            <a:fillRect/>
          </a:stretch>
        </p:blipFill>
        <p:spPr>
          <a:xfrm>
            <a:off x="71509" y="4290023"/>
            <a:ext cx="6708480" cy="2478558"/>
          </a:xfrm>
        </p:spPr>
      </p:pic>
      <p:pic>
        <p:nvPicPr>
          <p:cNvPr id="4" name="Picture 7">
            <a:extLst>
              <a:ext uri="{FF2B5EF4-FFF2-40B4-BE49-F238E27FC236}">
                <a16:creationId xmlns:a16="http://schemas.microsoft.com/office/drawing/2014/main" id="{943A059F-980B-C171-05D4-4B103E537396}"/>
              </a:ext>
            </a:extLst>
          </p:cNvPr>
          <p:cNvPicPr>
            <a:picLocks noChangeAspect="1"/>
          </p:cNvPicPr>
          <p:nvPr/>
        </p:nvPicPr>
        <p:blipFill>
          <a:blip r:embed="rId3"/>
          <a:stretch>
            <a:fillRect/>
          </a:stretch>
        </p:blipFill>
        <p:spPr>
          <a:xfrm>
            <a:off x="71509" y="985404"/>
            <a:ext cx="6708480" cy="2595700"/>
          </a:xfrm>
          <a:prstGeom prst="rect">
            <a:avLst/>
          </a:prstGeom>
        </p:spPr>
      </p:pic>
      <p:pic>
        <p:nvPicPr>
          <p:cNvPr id="3" name="Picture 6">
            <a:extLst>
              <a:ext uri="{FF2B5EF4-FFF2-40B4-BE49-F238E27FC236}">
                <a16:creationId xmlns:a16="http://schemas.microsoft.com/office/drawing/2014/main" id="{D5AB7C40-5A77-BB56-31F9-90D2F559C031}"/>
              </a:ext>
            </a:extLst>
          </p:cNvPr>
          <p:cNvPicPr>
            <a:picLocks noChangeAspect="1"/>
          </p:cNvPicPr>
          <p:nvPr/>
        </p:nvPicPr>
        <p:blipFill>
          <a:blip r:embed="rId4"/>
          <a:stretch>
            <a:fillRect/>
          </a:stretch>
        </p:blipFill>
        <p:spPr>
          <a:xfrm>
            <a:off x="5937088" y="3184873"/>
            <a:ext cx="6183403" cy="2478558"/>
          </a:xfrm>
          <a:prstGeom prst="rect">
            <a:avLst/>
          </a:prstGeom>
        </p:spPr>
      </p:pic>
    </p:spTree>
    <p:extLst>
      <p:ext uri="{BB962C8B-B14F-4D97-AF65-F5344CB8AC3E}">
        <p14:creationId xmlns:p14="http://schemas.microsoft.com/office/powerpoint/2010/main" val="1452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8" name="Straight Connector 9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283373" y="-3762"/>
            <a:ext cx="10351007" cy="1346485"/>
          </a:xfrm>
        </p:spPr>
        <p:txBody>
          <a:bodyPr vert="horz" lIns="91440" tIns="45720" rIns="91440" bIns="45720" rtlCol="0" anchor="t">
            <a:normAutofit/>
          </a:bodyPr>
          <a:lstStyle/>
          <a:p>
            <a:r>
              <a:rPr lang="en-US" sz="7200" b="1" i="0" kern="1200" spc="100" baseline="0">
                <a:latin typeface="Sitka Text"/>
              </a:rPr>
              <a:t>Bar Plot 2</a:t>
            </a:r>
          </a:p>
        </p:txBody>
      </p:sp>
      <p:pic>
        <p:nvPicPr>
          <p:cNvPr id="8" name="Picture 8" descr="Chart, bar chart&#10;&#10;Description automatically generated">
            <a:extLst>
              <a:ext uri="{FF2B5EF4-FFF2-40B4-BE49-F238E27FC236}">
                <a16:creationId xmlns:a16="http://schemas.microsoft.com/office/drawing/2014/main" id="{D889A28F-475C-60E8-E383-7D800EF2A2E1}"/>
              </a:ext>
            </a:extLst>
          </p:cNvPr>
          <p:cNvPicPr>
            <a:picLocks noGrp="1" noChangeAspect="1"/>
          </p:cNvPicPr>
          <p:nvPr>
            <p:ph idx="1"/>
          </p:nvPr>
        </p:nvPicPr>
        <p:blipFill>
          <a:blip r:embed="rId2"/>
          <a:stretch>
            <a:fillRect/>
          </a:stretch>
        </p:blipFill>
        <p:spPr>
          <a:xfrm>
            <a:off x="7930489" y="1608702"/>
            <a:ext cx="4042486" cy="4042486"/>
          </a:xfrm>
          <a:prstGeom prst="rect">
            <a:avLst/>
          </a:prstGeom>
        </p:spPr>
      </p:pic>
      <p:pic>
        <p:nvPicPr>
          <p:cNvPr id="3" name="Picture 3" descr="Chart, funnel chart&#10;&#10;Description automatically generated">
            <a:extLst>
              <a:ext uri="{FF2B5EF4-FFF2-40B4-BE49-F238E27FC236}">
                <a16:creationId xmlns:a16="http://schemas.microsoft.com/office/drawing/2014/main" id="{073B1241-4D19-50A0-F919-92B144317404}"/>
              </a:ext>
            </a:extLst>
          </p:cNvPr>
          <p:cNvPicPr>
            <a:picLocks noChangeAspect="1"/>
          </p:cNvPicPr>
          <p:nvPr/>
        </p:nvPicPr>
        <p:blipFill>
          <a:blip r:embed="rId3"/>
          <a:stretch>
            <a:fillRect/>
          </a:stretch>
        </p:blipFill>
        <p:spPr>
          <a:xfrm>
            <a:off x="4043045" y="1606208"/>
            <a:ext cx="4040913" cy="4047474"/>
          </a:xfrm>
          <a:prstGeom prst="rect">
            <a:avLst/>
          </a:prstGeom>
        </p:spPr>
      </p:pic>
      <p:pic>
        <p:nvPicPr>
          <p:cNvPr id="9" name="Picture 9">
            <a:extLst>
              <a:ext uri="{FF2B5EF4-FFF2-40B4-BE49-F238E27FC236}">
                <a16:creationId xmlns:a16="http://schemas.microsoft.com/office/drawing/2014/main" id="{70A018BE-E426-FE39-FD76-56AEBEA94126}"/>
              </a:ext>
            </a:extLst>
          </p:cNvPr>
          <p:cNvPicPr>
            <a:picLocks noChangeAspect="1"/>
          </p:cNvPicPr>
          <p:nvPr/>
        </p:nvPicPr>
        <p:blipFill>
          <a:blip r:embed="rId4"/>
          <a:stretch>
            <a:fillRect/>
          </a:stretch>
        </p:blipFill>
        <p:spPr>
          <a:xfrm>
            <a:off x="0" y="1606208"/>
            <a:ext cx="4058680" cy="4047474"/>
          </a:xfrm>
          <a:prstGeom prst="rect">
            <a:avLst/>
          </a:prstGeom>
        </p:spPr>
      </p:pic>
      <p:sp>
        <p:nvSpPr>
          <p:cNvPr id="102"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407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8" name="Straight Connector 9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177" y="66751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4" name="Freeform: Shape 103">
            <a:extLst>
              <a:ext uri="{FF2B5EF4-FFF2-40B4-BE49-F238E27FC236}">
                <a16:creationId xmlns:a16="http://schemas.microsoft.com/office/drawing/2014/main" id="{CD14F0CE-4A68-4F5C-AC85-FF283F92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7902054" y="1357952"/>
            <a:ext cx="3940007" cy="2769750"/>
          </a:xfrm>
        </p:spPr>
        <p:txBody>
          <a:bodyPr vert="horz" lIns="91440" tIns="45720" rIns="91440" bIns="45720" rtlCol="0" anchor="b">
            <a:normAutofit/>
          </a:bodyPr>
          <a:lstStyle/>
          <a:p>
            <a:r>
              <a:rPr lang="en-US" sz="5400" b="1" i="1" kern="1200" spc="100" baseline="0">
                <a:solidFill>
                  <a:schemeClr val="bg1"/>
                </a:solidFill>
                <a:latin typeface="+mj-lt"/>
                <a:ea typeface="+mj-ea"/>
                <a:cs typeface="+mj-cs"/>
              </a:rPr>
              <a:t>Bar Plot 3</a:t>
            </a:r>
          </a:p>
        </p:txBody>
      </p:sp>
      <p:pic>
        <p:nvPicPr>
          <p:cNvPr id="5" name="Picture 6">
            <a:extLst>
              <a:ext uri="{FF2B5EF4-FFF2-40B4-BE49-F238E27FC236}">
                <a16:creationId xmlns:a16="http://schemas.microsoft.com/office/drawing/2014/main" id="{1DA6D443-80E9-A11F-4F00-B4CC2E279520}"/>
              </a:ext>
            </a:extLst>
          </p:cNvPr>
          <p:cNvPicPr>
            <a:picLocks noGrp="1" noChangeAspect="1"/>
          </p:cNvPicPr>
          <p:nvPr>
            <p:ph idx="1"/>
          </p:nvPr>
        </p:nvPicPr>
        <p:blipFill>
          <a:blip r:embed="rId2"/>
          <a:stretch>
            <a:fillRect/>
          </a:stretch>
        </p:blipFill>
        <p:spPr>
          <a:xfrm>
            <a:off x="349939" y="984275"/>
            <a:ext cx="6410404" cy="2565375"/>
          </a:xfrm>
          <a:prstGeom prst="rect">
            <a:avLst/>
          </a:prstGeom>
        </p:spPr>
      </p:pic>
      <p:pic>
        <p:nvPicPr>
          <p:cNvPr id="7" name="Picture 8">
            <a:extLst>
              <a:ext uri="{FF2B5EF4-FFF2-40B4-BE49-F238E27FC236}">
                <a16:creationId xmlns:a16="http://schemas.microsoft.com/office/drawing/2014/main" id="{F75A9BEE-09FD-E66C-8533-5AFC8D12A858}"/>
              </a:ext>
            </a:extLst>
          </p:cNvPr>
          <p:cNvPicPr>
            <a:picLocks noChangeAspect="1"/>
          </p:cNvPicPr>
          <p:nvPr/>
        </p:nvPicPr>
        <p:blipFill>
          <a:blip r:embed="rId3"/>
          <a:stretch>
            <a:fillRect/>
          </a:stretch>
        </p:blipFill>
        <p:spPr>
          <a:xfrm>
            <a:off x="349940" y="3717235"/>
            <a:ext cx="6412092" cy="2733262"/>
          </a:xfrm>
          <a:prstGeom prst="rect">
            <a:avLst/>
          </a:prstGeom>
        </p:spPr>
      </p:pic>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0708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348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59684" y="-111254"/>
            <a:ext cx="4624045" cy="1257106"/>
          </a:xfrm>
        </p:spPr>
        <p:txBody>
          <a:bodyPr anchor="ctr">
            <a:normAutofit/>
          </a:bodyPr>
          <a:lstStyle/>
          <a:p>
            <a:r>
              <a:rPr lang="en-US" b="1" i="0">
                <a:latin typeface="Sitka Text"/>
              </a:rPr>
              <a:t>Bar Plot 3</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38402"/>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10" name="Picture 10" descr="Chart&#10;&#10;Description automatically generated">
            <a:extLst>
              <a:ext uri="{FF2B5EF4-FFF2-40B4-BE49-F238E27FC236}">
                <a16:creationId xmlns:a16="http://schemas.microsoft.com/office/drawing/2014/main" id="{77976DAD-F970-058E-99C0-726AD5CA1237}"/>
              </a:ext>
            </a:extLst>
          </p:cNvPr>
          <p:cNvPicPr>
            <a:picLocks noGrp="1" noChangeAspect="1"/>
          </p:cNvPicPr>
          <p:nvPr>
            <p:ph idx="1"/>
          </p:nvPr>
        </p:nvPicPr>
        <p:blipFill>
          <a:blip r:embed="rId2"/>
          <a:stretch>
            <a:fillRect/>
          </a:stretch>
        </p:blipFill>
        <p:spPr>
          <a:xfrm>
            <a:off x="6167515" y="1112142"/>
            <a:ext cx="5606527" cy="5606527"/>
          </a:xfrm>
        </p:spPr>
      </p:pic>
      <p:pic>
        <p:nvPicPr>
          <p:cNvPr id="11" name="Picture 11" descr="Chart, bar chart&#10;&#10;Description automatically generated">
            <a:extLst>
              <a:ext uri="{FF2B5EF4-FFF2-40B4-BE49-F238E27FC236}">
                <a16:creationId xmlns:a16="http://schemas.microsoft.com/office/drawing/2014/main" id="{AE5D4057-2726-12A9-C15F-1511D6F6248C}"/>
              </a:ext>
            </a:extLst>
          </p:cNvPr>
          <p:cNvPicPr>
            <a:picLocks noChangeAspect="1"/>
          </p:cNvPicPr>
          <p:nvPr/>
        </p:nvPicPr>
        <p:blipFill>
          <a:blip r:embed="rId3"/>
          <a:stretch>
            <a:fillRect/>
          </a:stretch>
        </p:blipFill>
        <p:spPr>
          <a:xfrm>
            <a:off x="110328" y="1110755"/>
            <a:ext cx="5639229" cy="5607914"/>
          </a:xfrm>
          <a:prstGeom prst="rect">
            <a:avLst/>
          </a:prstGeom>
        </p:spPr>
      </p:pic>
    </p:spTree>
    <p:extLst>
      <p:ext uri="{BB962C8B-B14F-4D97-AF65-F5344CB8AC3E}">
        <p14:creationId xmlns:p14="http://schemas.microsoft.com/office/powerpoint/2010/main" val="1292968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8" name="Straight Connector 9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177" y="66751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4" name="Freeform: Shape 103">
            <a:extLst>
              <a:ext uri="{FF2B5EF4-FFF2-40B4-BE49-F238E27FC236}">
                <a16:creationId xmlns:a16="http://schemas.microsoft.com/office/drawing/2014/main" id="{CD14F0CE-4A68-4F5C-AC85-FF283F92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7902054" y="1357952"/>
            <a:ext cx="3940007" cy="2769750"/>
          </a:xfrm>
        </p:spPr>
        <p:txBody>
          <a:bodyPr vert="horz" lIns="91440" tIns="45720" rIns="91440" bIns="45720" rtlCol="0" anchor="b">
            <a:normAutofit/>
          </a:bodyPr>
          <a:lstStyle/>
          <a:p>
            <a:r>
              <a:rPr lang="en-US" sz="5400" b="1" i="1" kern="1200" spc="100" baseline="0">
                <a:solidFill>
                  <a:schemeClr val="bg1"/>
                </a:solidFill>
                <a:latin typeface="+mj-lt"/>
                <a:ea typeface="+mj-ea"/>
                <a:cs typeface="+mj-cs"/>
              </a:rPr>
              <a:t>Pie Plot 1</a:t>
            </a:r>
          </a:p>
        </p:txBody>
      </p:sp>
      <p:pic>
        <p:nvPicPr>
          <p:cNvPr id="5" name="Picture 5" descr="Graphical user interface, text, application&#10;&#10;Description automatically generated">
            <a:extLst>
              <a:ext uri="{FF2B5EF4-FFF2-40B4-BE49-F238E27FC236}">
                <a16:creationId xmlns:a16="http://schemas.microsoft.com/office/drawing/2014/main" id="{DB1964AD-0B21-CBA4-F551-749DC0F614E5}"/>
              </a:ext>
            </a:extLst>
          </p:cNvPr>
          <p:cNvPicPr>
            <a:picLocks noGrp="1" noChangeAspect="1"/>
          </p:cNvPicPr>
          <p:nvPr>
            <p:ph idx="1"/>
          </p:nvPr>
        </p:nvPicPr>
        <p:blipFill>
          <a:blip r:embed="rId2"/>
          <a:stretch>
            <a:fillRect/>
          </a:stretch>
        </p:blipFill>
        <p:spPr>
          <a:xfrm>
            <a:off x="123778" y="1357952"/>
            <a:ext cx="6615524" cy="2431728"/>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9AE98A0D-2312-E962-8E22-C0861424A4FB}"/>
              </a:ext>
            </a:extLst>
          </p:cNvPr>
          <p:cNvPicPr>
            <a:picLocks noChangeAspect="1"/>
          </p:cNvPicPr>
          <p:nvPr/>
        </p:nvPicPr>
        <p:blipFill>
          <a:blip r:embed="rId3"/>
          <a:stretch>
            <a:fillRect/>
          </a:stretch>
        </p:blipFill>
        <p:spPr>
          <a:xfrm>
            <a:off x="123778" y="3991946"/>
            <a:ext cx="6624753" cy="2610768"/>
          </a:xfrm>
          <a:prstGeom prst="rect">
            <a:avLst/>
          </a:prstGeom>
        </p:spPr>
      </p:pic>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23778" y="813603"/>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02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59684" y="-111254"/>
            <a:ext cx="4624045" cy="1257106"/>
          </a:xfrm>
        </p:spPr>
        <p:txBody>
          <a:bodyPr anchor="ctr">
            <a:normAutofit/>
          </a:bodyPr>
          <a:lstStyle/>
          <a:p>
            <a:r>
              <a:rPr lang="en-US" b="1" i="0">
                <a:latin typeface="Sitka Text"/>
              </a:rPr>
              <a:t>Pie Plot 1</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7" name="Picture 7" descr="Chart, pie chart&#10;&#10;Description automatically generated">
            <a:extLst>
              <a:ext uri="{FF2B5EF4-FFF2-40B4-BE49-F238E27FC236}">
                <a16:creationId xmlns:a16="http://schemas.microsoft.com/office/drawing/2014/main" id="{F6A6E5E9-2831-2586-3BEF-3D0CC5D1CF85}"/>
              </a:ext>
            </a:extLst>
          </p:cNvPr>
          <p:cNvPicPr>
            <a:picLocks noGrp="1" noChangeAspect="1"/>
          </p:cNvPicPr>
          <p:nvPr>
            <p:ph idx="1"/>
          </p:nvPr>
        </p:nvPicPr>
        <p:blipFill>
          <a:blip r:embed="rId2"/>
          <a:stretch>
            <a:fillRect/>
          </a:stretch>
        </p:blipFill>
        <p:spPr>
          <a:xfrm>
            <a:off x="163460" y="1093900"/>
            <a:ext cx="5595320" cy="5572908"/>
          </a:xfrm>
        </p:spPr>
      </p:pic>
      <p:pic>
        <p:nvPicPr>
          <p:cNvPr id="8" name="Picture 8" descr="Chart, pie chart&#10;&#10;Description automatically generated">
            <a:extLst>
              <a:ext uri="{FF2B5EF4-FFF2-40B4-BE49-F238E27FC236}">
                <a16:creationId xmlns:a16="http://schemas.microsoft.com/office/drawing/2014/main" id="{63A6F53E-5DB5-540B-736F-E6E78E22C51C}"/>
              </a:ext>
            </a:extLst>
          </p:cNvPr>
          <p:cNvPicPr>
            <a:picLocks noChangeAspect="1"/>
          </p:cNvPicPr>
          <p:nvPr/>
        </p:nvPicPr>
        <p:blipFill>
          <a:blip r:embed="rId3"/>
          <a:stretch>
            <a:fillRect/>
          </a:stretch>
        </p:blipFill>
        <p:spPr>
          <a:xfrm>
            <a:off x="6199831" y="1093900"/>
            <a:ext cx="5551117" cy="5561555"/>
          </a:xfrm>
          <a:prstGeom prst="rect">
            <a:avLst/>
          </a:prstGeom>
        </p:spPr>
      </p:pic>
    </p:spTree>
    <p:extLst>
      <p:ext uri="{BB962C8B-B14F-4D97-AF65-F5344CB8AC3E}">
        <p14:creationId xmlns:p14="http://schemas.microsoft.com/office/powerpoint/2010/main" val="333370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171794" y="-79939"/>
            <a:ext cx="4989387" cy="1257106"/>
          </a:xfrm>
        </p:spPr>
        <p:txBody>
          <a:bodyPr anchor="ctr">
            <a:normAutofit fontScale="90000"/>
          </a:bodyPr>
          <a:lstStyle/>
          <a:p>
            <a:r>
              <a:rPr lang="en-US" b="1" i="0">
                <a:latin typeface="Sitka Text"/>
              </a:rPr>
              <a:t>Scatter Plot 1</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Text&#10;&#10;Description automatically generated">
            <a:extLst>
              <a:ext uri="{FF2B5EF4-FFF2-40B4-BE49-F238E27FC236}">
                <a16:creationId xmlns:a16="http://schemas.microsoft.com/office/drawing/2014/main" id="{A73C23DF-62E2-C32D-9D17-96C27E8FB22C}"/>
              </a:ext>
            </a:extLst>
          </p:cNvPr>
          <p:cNvPicPr>
            <a:picLocks noGrp="1" noChangeAspect="1"/>
          </p:cNvPicPr>
          <p:nvPr>
            <p:ph idx="1"/>
          </p:nvPr>
        </p:nvPicPr>
        <p:blipFill>
          <a:blip r:embed="rId2"/>
          <a:stretch>
            <a:fillRect/>
          </a:stretch>
        </p:blipFill>
        <p:spPr>
          <a:xfrm>
            <a:off x="4955004" y="159053"/>
            <a:ext cx="7236995" cy="2478703"/>
          </a:xfrm>
        </p:spPr>
      </p:pic>
      <p:pic>
        <p:nvPicPr>
          <p:cNvPr id="6" name="Picture 8" descr="Chart, scatter chart&#10;&#10;Description automatically generated">
            <a:extLst>
              <a:ext uri="{FF2B5EF4-FFF2-40B4-BE49-F238E27FC236}">
                <a16:creationId xmlns:a16="http://schemas.microsoft.com/office/drawing/2014/main" id="{D724480D-7BE9-12D4-B46E-7DB15E78C78C}"/>
              </a:ext>
            </a:extLst>
          </p:cNvPr>
          <p:cNvPicPr>
            <a:picLocks noChangeAspect="1"/>
          </p:cNvPicPr>
          <p:nvPr/>
        </p:nvPicPr>
        <p:blipFill>
          <a:blip r:embed="rId3"/>
          <a:stretch>
            <a:fillRect/>
          </a:stretch>
        </p:blipFill>
        <p:spPr>
          <a:xfrm>
            <a:off x="58454" y="1754688"/>
            <a:ext cx="4935254" cy="4945693"/>
          </a:xfrm>
          <a:prstGeom prst="rect">
            <a:avLst/>
          </a:prstGeom>
        </p:spPr>
      </p:pic>
    </p:spTree>
    <p:extLst>
      <p:ext uri="{BB962C8B-B14F-4D97-AF65-F5344CB8AC3E}">
        <p14:creationId xmlns:p14="http://schemas.microsoft.com/office/powerpoint/2010/main" val="2015636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8" name="Straight Connector 9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177" y="66751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4" name="Freeform: Shape 103">
            <a:extLst>
              <a:ext uri="{FF2B5EF4-FFF2-40B4-BE49-F238E27FC236}">
                <a16:creationId xmlns:a16="http://schemas.microsoft.com/office/drawing/2014/main" id="{CD14F0CE-4A68-4F5C-AC85-FF283F92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7902054" y="1357952"/>
            <a:ext cx="3940007" cy="2769750"/>
          </a:xfrm>
        </p:spPr>
        <p:txBody>
          <a:bodyPr vert="horz" lIns="91440" tIns="45720" rIns="91440" bIns="45720" rtlCol="0" anchor="b">
            <a:normAutofit/>
          </a:bodyPr>
          <a:lstStyle/>
          <a:p>
            <a:r>
              <a:rPr lang="en-US" sz="5400" b="1" i="1" kern="1200" spc="100" baseline="0">
                <a:solidFill>
                  <a:schemeClr val="bg1"/>
                </a:solidFill>
                <a:latin typeface="+mj-lt"/>
                <a:ea typeface="+mj-ea"/>
                <a:cs typeface="+mj-cs"/>
              </a:rPr>
              <a:t>Line Plot 1</a:t>
            </a:r>
          </a:p>
        </p:txBody>
      </p:sp>
      <p:pic>
        <p:nvPicPr>
          <p:cNvPr id="7" name="Picture 7" descr="Text&#10;&#10;Description automatically generated">
            <a:extLst>
              <a:ext uri="{FF2B5EF4-FFF2-40B4-BE49-F238E27FC236}">
                <a16:creationId xmlns:a16="http://schemas.microsoft.com/office/drawing/2014/main" id="{9B21B0BE-E52A-7925-A7FC-26614FAACBF8}"/>
              </a:ext>
            </a:extLst>
          </p:cNvPr>
          <p:cNvPicPr>
            <a:picLocks noGrp="1" noChangeAspect="1"/>
          </p:cNvPicPr>
          <p:nvPr>
            <p:ph idx="1"/>
          </p:nvPr>
        </p:nvPicPr>
        <p:blipFill>
          <a:blip r:embed="rId2"/>
          <a:stretch>
            <a:fillRect/>
          </a:stretch>
        </p:blipFill>
        <p:spPr>
          <a:xfrm>
            <a:off x="349939" y="788629"/>
            <a:ext cx="6424531" cy="2663254"/>
          </a:xfrm>
          <a:prstGeom prst="rect">
            <a:avLst/>
          </a:prstGeom>
        </p:spPr>
      </p:pic>
      <p:pic>
        <p:nvPicPr>
          <p:cNvPr id="8" name="Picture 8" descr="Text&#10;&#10;Description automatically generated">
            <a:extLst>
              <a:ext uri="{FF2B5EF4-FFF2-40B4-BE49-F238E27FC236}">
                <a16:creationId xmlns:a16="http://schemas.microsoft.com/office/drawing/2014/main" id="{DE9D335F-D41E-03B8-C23E-EA9632A244C6}"/>
              </a:ext>
            </a:extLst>
          </p:cNvPr>
          <p:cNvPicPr>
            <a:picLocks noChangeAspect="1"/>
          </p:cNvPicPr>
          <p:nvPr/>
        </p:nvPicPr>
        <p:blipFill>
          <a:blip r:embed="rId3"/>
          <a:stretch>
            <a:fillRect/>
          </a:stretch>
        </p:blipFill>
        <p:spPr>
          <a:xfrm>
            <a:off x="382139" y="3793972"/>
            <a:ext cx="6344518" cy="2808742"/>
          </a:xfrm>
          <a:prstGeom prst="rect">
            <a:avLst/>
          </a:prstGeom>
        </p:spPr>
      </p:pic>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01367" y="7425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8593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59684" y="-111254"/>
            <a:ext cx="4624045" cy="1257106"/>
          </a:xfrm>
        </p:spPr>
        <p:txBody>
          <a:bodyPr anchor="ctr">
            <a:normAutofit/>
          </a:bodyPr>
          <a:lstStyle/>
          <a:p>
            <a:r>
              <a:rPr lang="en-US" b="1" i="0">
                <a:latin typeface="Sitka Text"/>
              </a:rPr>
              <a:t>Line Plot 1</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855356"/>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Chart, line chart&#10;&#10;Description automatically generated">
            <a:extLst>
              <a:ext uri="{FF2B5EF4-FFF2-40B4-BE49-F238E27FC236}">
                <a16:creationId xmlns:a16="http://schemas.microsoft.com/office/drawing/2014/main" id="{747B51B8-25B8-640A-60DF-FBA30ABA0030}"/>
              </a:ext>
            </a:extLst>
          </p:cNvPr>
          <p:cNvPicPr>
            <a:picLocks noGrp="1" noChangeAspect="1"/>
          </p:cNvPicPr>
          <p:nvPr>
            <p:ph idx="1"/>
          </p:nvPr>
        </p:nvPicPr>
        <p:blipFill>
          <a:blip r:embed="rId2"/>
          <a:stretch>
            <a:fillRect/>
          </a:stretch>
        </p:blipFill>
        <p:spPr>
          <a:xfrm>
            <a:off x="168833" y="1145632"/>
            <a:ext cx="5572908" cy="5595320"/>
          </a:xfrm>
        </p:spPr>
      </p:pic>
      <p:pic>
        <p:nvPicPr>
          <p:cNvPr id="6" name="Picture 8" descr="Chart, line chart&#10;&#10;Description automatically generated">
            <a:extLst>
              <a:ext uri="{FF2B5EF4-FFF2-40B4-BE49-F238E27FC236}">
                <a16:creationId xmlns:a16="http://schemas.microsoft.com/office/drawing/2014/main" id="{200EE043-372A-274B-CCAC-A1A30C266454}"/>
              </a:ext>
            </a:extLst>
          </p:cNvPr>
          <p:cNvPicPr>
            <a:picLocks noChangeAspect="1"/>
          </p:cNvPicPr>
          <p:nvPr/>
        </p:nvPicPr>
        <p:blipFill>
          <a:blip r:embed="rId3"/>
          <a:stretch>
            <a:fillRect/>
          </a:stretch>
        </p:blipFill>
        <p:spPr>
          <a:xfrm>
            <a:off x="6089063" y="1106587"/>
            <a:ext cx="5688810" cy="5635851"/>
          </a:xfrm>
          <a:prstGeom prst="rect">
            <a:avLst/>
          </a:prstGeom>
        </p:spPr>
      </p:pic>
    </p:spTree>
    <p:extLst>
      <p:ext uri="{BB962C8B-B14F-4D97-AF65-F5344CB8AC3E}">
        <p14:creationId xmlns:p14="http://schemas.microsoft.com/office/powerpoint/2010/main" val="292548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AD9A9809-1EF1-3508-ABA5-8FE0BBCDD7BE}"/>
              </a:ext>
            </a:extLst>
          </p:cNvPr>
          <p:cNvPicPr>
            <a:picLocks noChangeAspect="1"/>
          </p:cNvPicPr>
          <p:nvPr/>
        </p:nvPicPr>
        <p:blipFill rotWithShape="1">
          <a:blip r:embed="rId2">
            <a:duotone>
              <a:schemeClr val="bg2">
                <a:shade val="45000"/>
                <a:satMod val="135000"/>
              </a:schemeClr>
              <a:prstClr val="white"/>
            </a:duotone>
            <a:alphaModFix amt="40000"/>
            <a:extLst>
              <a:ext uri="{837473B0-CC2E-450A-ABE3-18F120FF3D39}">
                <a1611:picAttrSrcUrl xmlns:a1611="http://schemas.microsoft.com/office/drawing/2016/11/main" r:id="rId3"/>
              </a:ext>
            </a:extLst>
          </a:blip>
          <a:srcRect/>
          <a:stretch/>
        </p:blipFill>
        <p:spPr>
          <a:xfrm>
            <a:off x="1" y="10"/>
            <a:ext cx="12191999" cy="6857990"/>
          </a:xfrm>
          <a:prstGeom prst="rect">
            <a:avLst/>
          </a:prstGeom>
        </p:spPr>
      </p:pic>
      <p:sp>
        <p:nvSpPr>
          <p:cNvPr id="57" name="Rectangle 56">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4F332-4996-5E19-3C7E-CC8DDC1AEE7A}"/>
              </a:ext>
            </a:extLst>
          </p:cNvPr>
          <p:cNvSpPr>
            <a:spLocks noGrp="1"/>
          </p:cNvSpPr>
          <p:nvPr>
            <p:ph type="title"/>
          </p:nvPr>
        </p:nvSpPr>
        <p:spPr>
          <a:xfrm>
            <a:off x="758952" y="1201002"/>
            <a:ext cx="3831335" cy="4312829"/>
          </a:xfrm>
        </p:spPr>
        <p:txBody>
          <a:bodyPr vert="horz" lIns="91440" tIns="45720" rIns="91440" bIns="45720" rtlCol="0" anchor="t">
            <a:normAutofit/>
          </a:bodyPr>
          <a:lstStyle/>
          <a:p>
            <a:r>
              <a:rPr lang="en-US" b="1" i="1" kern="1200" spc="100" baseline="0" dirty="0">
                <a:latin typeface="+mj-lt"/>
                <a:ea typeface="+mj-ea"/>
                <a:cs typeface="+mj-cs"/>
              </a:rPr>
              <a:t>About Data</a:t>
            </a:r>
            <a:endParaRPr lang="en-US" b="1" i="1" kern="1200" spc="100" baseline="0" dirty="0">
              <a:latin typeface="+mj-lt"/>
            </a:endParaRPr>
          </a:p>
        </p:txBody>
      </p:sp>
      <p:cxnSp>
        <p:nvCxnSpPr>
          <p:cNvPr id="59" name="Straight Connector 58">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4B16A7-7EA2-428F-242E-3FE47967D197}"/>
              </a:ext>
            </a:extLst>
          </p:cNvPr>
          <p:cNvSpPr txBox="1"/>
          <p:nvPr/>
        </p:nvSpPr>
        <p:spPr>
          <a:xfrm>
            <a:off x="5232992" y="1032914"/>
            <a:ext cx="6096155" cy="44809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82880">
              <a:lnSpc>
                <a:spcPct val="110000"/>
              </a:lnSpc>
              <a:spcBef>
                <a:spcPts val="400"/>
              </a:spcBef>
              <a:spcAft>
                <a:spcPts val="400"/>
              </a:spcAft>
              <a:buFont typeface="Arial" panose="020B0604020202020204" pitchFamily="34" charset="0"/>
            </a:pPr>
            <a:r>
              <a:rPr lang="en-US" sz="2400">
                <a:solidFill>
                  <a:schemeClr val="tx1">
                    <a:lumMod val="85000"/>
                    <a:lumOff val="15000"/>
                  </a:schemeClr>
                </a:solidFill>
                <a:latin typeface="Bahnschrift"/>
              </a:rPr>
              <a:t>From World Health Organization - On 31 December 2019, WHO was alerted to several cases of pneumonia in Wuhan City, Hubei Province of China. The virus did not match any other known virus. This raised concern because when a virus is new, we do not know how it affects people.</a:t>
            </a:r>
          </a:p>
          <a:p>
            <a:pPr marL="182880">
              <a:lnSpc>
                <a:spcPct val="110000"/>
              </a:lnSpc>
              <a:spcBef>
                <a:spcPts val="400"/>
              </a:spcBef>
              <a:spcAft>
                <a:spcPts val="400"/>
              </a:spcAft>
              <a:buFont typeface="Arial" panose="020B0604020202020204" pitchFamily="34" charset="0"/>
            </a:pPr>
            <a:endParaRPr lang="en-US" sz="2400">
              <a:latin typeface="Bahnschrift"/>
            </a:endParaRPr>
          </a:p>
          <a:p>
            <a:pPr marL="182880">
              <a:lnSpc>
                <a:spcPct val="110000"/>
              </a:lnSpc>
              <a:spcBef>
                <a:spcPts val="400"/>
              </a:spcBef>
              <a:spcAft>
                <a:spcPts val="400"/>
              </a:spcAft>
              <a:buFont typeface="Arial" panose="020B0604020202020204" pitchFamily="34" charset="0"/>
            </a:pPr>
            <a:r>
              <a:rPr lang="en-US" sz="2400">
                <a:solidFill>
                  <a:schemeClr val="tx1">
                    <a:lumMod val="85000"/>
                    <a:lumOff val="15000"/>
                  </a:schemeClr>
                </a:solidFill>
                <a:latin typeface="Bahnschrift"/>
              </a:rPr>
              <a:t>So daily level information on the affected people can give some interesting insights when it is made available to the broader data science community.</a:t>
            </a:r>
          </a:p>
        </p:txBody>
      </p:sp>
      <p:sp>
        <p:nvSpPr>
          <p:cNvPr id="61"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191918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59684" y="-111254"/>
            <a:ext cx="4624045" cy="1257106"/>
          </a:xfrm>
        </p:spPr>
        <p:txBody>
          <a:bodyPr anchor="ctr">
            <a:normAutofit/>
          </a:bodyPr>
          <a:lstStyle/>
          <a:p>
            <a:r>
              <a:rPr lang="en-US" b="1" i="0">
                <a:latin typeface="Sitka Text"/>
              </a:rPr>
              <a:t>Line Plot 2</a:t>
            </a: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168602" y="969717"/>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7" name="Picture 7" descr="Text&#10;&#10;Description automatically generated">
            <a:extLst>
              <a:ext uri="{FF2B5EF4-FFF2-40B4-BE49-F238E27FC236}">
                <a16:creationId xmlns:a16="http://schemas.microsoft.com/office/drawing/2014/main" id="{E03854C8-0684-9485-B3B2-FC481EE69ECC}"/>
              </a:ext>
            </a:extLst>
          </p:cNvPr>
          <p:cNvPicPr>
            <a:picLocks noGrp="1" noChangeAspect="1"/>
          </p:cNvPicPr>
          <p:nvPr>
            <p:ph idx="1"/>
          </p:nvPr>
        </p:nvPicPr>
        <p:blipFill>
          <a:blip r:embed="rId2"/>
          <a:stretch>
            <a:fillRect/>
          </a:stretch>
        </p:blipFill>
        <p:spPr>
          <a:xfrm>
            <a:off x="74152" y="1150320"/>
            <a:ext cx="6245352" cy="1926532"/>
          </a:xfrm>
        </p:spPr>
      </p:pic>
      <p:pic>
        <p:nvPicPr>
          <p:cNvPr id="8" name="Picture 8" descr="Chart, line chart&#10;&#10;Description automatically generated">
            <a:extLst>
              <a:ext uri="{FF2B5EF4-FFF2-40B4-BE49-F238E27FC236}">
                <a16:creationId xmlns:a16="http://schemas.microsoft.com/office/drawing/2014/main" id="{2912897E-0B56-EE5D-2A77-A4353EB2270C}"/>
              </a:ext>
            </a:extLst>
          </p:cNvPr>
          <p:cNvPicPr>
            <a:picLocks noChangeAspect="1"/>
          </p:cNvPicPr>
          <p:nvPr/>
        </p:nvPicPr>
        <p:blipFill>
          <a:blip r:embed="rId3"/>
          <a:stretch>
            <a:fillRect/>
          </a:stretch>
        </p:blipFill>
        <p:spPr>
          <a:xfrm>
            <a:off x="6320394" y="919620"/>
            <a:ext cx="5802711" cy="5813150"/>
          </a:xfrm>
          <a:prstGeom prst="rect">
            <a:avLst/>
          </a:prstGeom>
        </p:spPr>
      </p:pic>
    </p:spTree>
    <p:extLst>
      <p:ext uri="{BB962C8B-B14F-4D97-AF65-F5344CB8AC3E}">
        <p14:creationId xmlns:p14="http://schemas.microsoft.com/office/powerpoint/2010/main" val="3497154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ea typeface="+mj-lt"/>
                <a:cs typeface="+mj-lt"/>
              </a:rPr>
              <a:t>T-Test</a:t>
            </a: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08453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6" name="Picture 6" descr="Text&#10;&#10;Description automatically generated">
            <a:extLst>
              <a:ext uri="{FF2B5EF4-FFF2-40B4-BE49-F238E27FC236}">
                <a16:creationId xmlns:a16="http://schemas.microsoft.com/office/drawing/2014/main" id="{1FEE1698-4DA8-733D-A73C-3A6369CBA914}"/>
              </a:ext>
            </a:extLst>
          </p:cNvPr>
          <p:cNvPicPr>
            <a:picLocks noGrp="1" noChangeAspect="1"/>
          </p:cNvPicPr>
          <p:nvPr>
            <p:ph idx="1"/>
          </p:nvPr>
        </p:nvPicPr>
        <p:blipFill>
          <a:blip r:embed="rId2"/>
          <a:stretch>
            <a:fillRect/>
          </a:stretch>
        </p:blipFill>
        <p:spPr>
          <a:xfrm>
            <a:off x="393444" y="1434230"/>
            <a:ext cx="11523627" cy="4098628"/>
          </a:xfrm>
        </p:spPr>
      </p:pic>
    </p:spTree>
    <p:extLst>
      <p:ext uri="{BB962C8B-B14F-4D97-AF65-F5344CB8AC3E}">
        <p14:creationId xmlns:p14="http://schemas.microsoft.com/office/powerpoint/2010/main" val="3800294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0" name="Straight Connector 5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7FC275A9-32EF-14B3-F6C3-871831B2E56D}"/>
              </a:ext>
            </a:extLst>
          </p:cNvPr>
          <p:cNvPicPr>
            <a:picLocks noChangeAspect="1"/>
          </p:cNvPicPr>
          <p:nvPr/>
        </p:nvPicPr>
        <p:blipFill rotWithShape="1">
          <a:blip r:embed="rId2"/>
          <a:srcRect l="885" r="10226"/>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E7753-D097-8F25-8AF5-D04B3F380CD5}"/>
              </a:ext>
            </a:extLst>
          </p:cNvPr>
          <p:cNvSpPr>
            <a:spLocks noGrp="1"/>
          </p:cNvSpPr>
          <p:nvPr>
            <p:ph type="title"/>
          </p:nvPr>
        </p:nvSpPr>
        <p:spPr>
          <a:xfrm>
            <a:off x="1078992" y="1143000"/>
            <a:ext cx="9052560" cy="3546179"/>
          </a:xfrm>
        </p:spPr>
        <p:txBody>
          <a:bodyPr vert="horz" lIns="91440" tIns="45720" rIns="91440" bIns="45720" rtlCol="0" anchor="t">
            <a:normAutofit/>
          </a:bodyPr>
          <a:lstStyle/>
          <a:p>
            <a:r>
              <a:rPr lang="en-US" sz="9000" b="1" dirty="0">
                <a:solidFill>
                  <a:srgbClr val="FFFFFF"/>
                </a:solidFill>
              </a:rPr>
              <a:t>Ontology</a:t>
            </a:r>
          </a:p>
        </p:txBody>
      </p:sp>
      <p:cxnSp>
        <p:nvCxnSpPr>
          <p:cNvPr id="66" name="Straight Connector 6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06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07DD8486-182E-4657-4BDA-A302B3CD159B}"/>
              </a:ext>
            </a:extLst>
          </p:cNvPr>
          <p:cNvPicPr>
            <a:picLocks noGrp="1" noChangeAspect="1"/>
          </p:cNvPicPr>
          <p:nvPr>
            <p:ph idx="1"/>
          </p:nvPr>
        </p:nvPicPr>
        <p:blipFill>
          <a:blip r:embed="rId2"/>
          <a:stretch>
            <a:fillRect/>
          </a:stretch>
        </p:blipFill>
        <p:spPr>
          <a:xfrm>
            <a:off x="1695627" y="913702"/>
            <a:ext cx="9303790" cy="5875433"/>
          </a:xfrm>
        </p:spPr>
      </p:pic>
      <p:sp>
        <p:nvSpPr>
          <p:cNvPr id="9" name="TextBox 8">
            <a:extLst>
              <a:ext uri="{FF2B5EF4-FFF2-40B4-BE49-F238E27FC236}">
                <a16:creationId xmlns:a16="http://schemas.microsoft.com/office/drawing/2014/main" id="{A4C27B69-F6EC-3CD0-057A-C8AFAB1AECB7}"/>
              </a:ext>
            </a:extLst>
          </p:cNvPr>
          <p:cNvSpPr txBox="1"/>
          <p:nvPr/>
        </p:nvSpPr>
        <p:spPr>
          <a:xfrm>
            <a:off x="511479" y="-15964"/>
            <a:ext cx="9196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Main Ontology Classes</a:t>
            </a:r>
            <a:endParaRPr lang="en-US" sz="5000"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360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220740" y="108069"/>
            <a:ext cx="121216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itka Text"/>
                <a:ea typeface="+mn-lt"/>
                <a:cs typeface="+mn-lt"/>
              </a:rPr>
              <a:t>Some of the </a:t>
            </a:r>
            <a:r>
              <a:rPr lang="en-US" sz="4000" b="1" err="1">
                <a:latin typeface="Sitka Text"/>
                <a:ea typeface="+mn-lt"/>
                <a:cs typeface="+mn-lt"/>
              </a:rPr>
              <a:t>SubClasses</a:t>
            </a:r>
            <a:r>
              <a:rPr lang="en-US" sz="4000" b="1">
                <a:latin typeface="Sitka Text"/>
                <a:ea typeface="+mn-lt"/>
                <a:cs typeface="+mn-lt"/>
              </a:rPr>
              <a:t> of the Ontology</a:t>
            </a: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 name="Picture 4" descr="A picture containing graphical user interface&#10;&#10;Description automatically generated">
            <a:extLst>
              <a:ext uri="{FF2B5EF4-FFF2-40B4-BE49-F238E27FC236}">
                <a16:creationId xmlns:a16="http://schemas.microsoft.com/office/drawing/2014/main" id="{1725FE4E-EA03-2341-838D-3C831B9E4610}"/>
              </a:ext>
            </a:extLst>
          </p:cNvPr>
          <p:cNvPicPr>
            <a:picLocks noGrp="1" noChangeAspect="1"/>
          </p:cNvPicPr>
          <p:nvPr>
            <p:ph idx="1"/>
          </p:nvPr>
        </p:nvPicPr>
        <p:blipFill>
          <a:blip r:embed="rId2"/>
          <a:stretch>
            <a:fillRect/>
          </a:stretch>
        </p:blipFill>
        <p:spPr>
          <a:xfrm>
            <a:off x="2552685" y="925965"/>
            <a:ext cx="7250429" cy="5934414"/>
          </a:xfrm>
        </p:spPr>
      </p:pic>
    </p:spTree>
    <p:extLst>
      <p:ext uri="{BB962C8B-B14F-4D97-AF65-F5344CB8AC3E}">
        <p14:creationId xmlns:p14="http://schemas.microsoft.com/office/powerpoint/2010/main" val="38137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198328" y="130480"/>
            <a:ext cx="117118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itka Text"/>
                <a:ea typeface="+mn-lt"/>
                <a:cs typeface="+mn-lt"/>
              </a:rPr>
              <a:t>Instances for Covid Prevention And Control class</a:t>
            </a:r>
            <a:endParaRPr lang="en-US" sz="4000"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156322" y="1495933"/>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5" name="Picture 5" descr="Graphical user interface, application&#10;&#10;Description automatically generated">
            <a:extLst>
              <a:ext uri="{FF2B5EF4-FFF2-40B4-BE49-F238E27FC236}">
                <a16:creationId xmlns:a16="http://schemas.microsoft.com/office/drawing/2014/main" id="{EEFF62E2-83FB-5277-2EAB-FAC41DBB3FA0}"/>
              </a:ext>
            </a:extLst>
          </p:cNvPr>
          <p:cNvPicPr>
            <a:picLocks noGrp="1" noChangeAspect="1"/>
          </p:cNvPicPr>
          <p:nvPr>
            <p:ph idx="1"/>
          </p:nvPr>
        </p:nvPicPr>
        <p:blipFill>
          <a:blip r:embed="rId2"/>
          <a:stretch>
            <a:fillRect/>
          </a:stretch>
        </p:blipFill>
        <p:spPr>
          <a:xfrm>
            <a:off x="4507647" y="922896"/>
            <a:ext cx="7240766" cy="5798715"/>
          </a:xfrm>
        </p:spPr>
      </p:pic>
    </p:spTree>
    <p:extLst>
      <p:ext uri="{BB962C8B-B14F-4D97-AF65-F5344CB8AC3E}">
        <p14:creationId xmlns:p14="http://schemas.microsoft.com/office/powerpoint/2010/main" val="715998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198328" y="130480"/>
            <a:ext cx="503972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Instances of Covid Signs And Symptoms class</a:t>
            </a: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460723" y="3290716"/>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 name="Picture 5" descr="Graphical user interface, text, application&#10;&#10;Description automatically generated">
            <a:extLst>
              <a:ext uri="{FF2B5EF4-FFF2-40B4-BE49-F238E27FC236}">
                <a16:creationId xmlns:a16="http://schemas.microsoft.com/office/drawing/2014/main" id="{7706A58F-B668-2DF7-1DAA-BF486EAEF980}"/>
              </a:ext>
            </a:extLst>
          </p:cNvPr>
          <p:cNvPicPr>
            <a:picLocks noGrp="1" noChangeAspect="1"/>
          </p:cNvPicPr>
          <p:nvPr>
            <p:ph idx="1"/>
          </p:nvPr>
        </p:nvPicPr>
        <p:blipFill>
          <a:blip r:embed="rId2"/>
          <a:stretch>
            <a:fillRect/>
          </a:stretch>
        </p:blipFill>
        <p:spPr>
          <a:xfrm>
            <a:off x="5575578" y="132651"/>
            <a:ext cx="5974972" cy="6623344"/>
          </a:xfrm>
        </p:spPr>
      </p:pic>
    </p:spTree>
    <p:extLst>
      <p:ext uri="{BB962C8B-B14F-4D97-AF65-F5344CB8AC3E}">
        <p14:creationId xmlns:p14="http://schemas.microsoft.com/office/powerpoint/2010/main" val="395083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243920" y="95635"/>
            <a:ext cx="11718280"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latin typeface="Sitka Text"/>
                <a:ea typeface="+mn-lt"/>
                <a:cs typeface="+mn-lt"/>
              </a:rPr>
              <a:t>Diabetes is an Instance of  Covid Risk Factors class. It has Object property assertion named (</a:t>
            </a:r>
            <a:r>
              <a:rPr lang="en-US" sz="3300" err="1">
                <a:latin typeface="Sitka Text"/>
                <a:ea typeface="+mn-lt"/>
                <a:cs typeface="+mn-lt"/>
              </a:rPr>
              <a:t>isRiskFactorFor</a:t>
            </a:r>
            <a:r>
              <a:rPr lang="en-US" sz="3300">
                <a:latin typeface="Sitka Text"/>
                <a:ea typeface="+mn-lt"/>
                <a:cs typeface="+mn-lt"/>
              </a:rPr>
              <a:t>) and has Object property assertion named (</a:t>
            </a:r>
            <a:r>
              <a:rPr lang="en-US" sz="3300" err="1">
                <a:latin typeface="Sitka Text"/>
                <a:ea typeface="+mn-lt"/>
                <a:cs typeface="+mn-lt"/>
              </a:rPr>
              <a:t>How_Risky</a:t>
            </a:r>
            <a:r>
              <a:rPr lang="en-US" sz="3300">
                <a:latin typeface="Sitka Text"/>
                <a:ea typeface="+mn-lt"/>
                <a:cs typeface="+mn-lt"/>
              </a:rPr>
              <a:t> =14%)</a:t>
            </a:r>
            <a:endParaRPr lang="en-US">
              <a:latin typeface="Sitka Text"/>
            </a:endParaRPr>
          </a:p>
        </p:txBody>
      </p:sp>
      <p:pic>
        <p:nvPicPr>
          <p:cNvPr id="4" name="Picture 5" descr="Graphical user interface, text, application, email&#10;&#10;Description automatically generated">
            <a:extLst>
              <a:ext uri="{FF2B5EF4-FFF2-40B4-BE49-F238E27FC236}">
                <a16:creationId xmlns:a16="http://schemas.microsoft.com/office/drawing/2014/main" id="{44837AF0-4F9D-9BA8-0BBC-B741948B6D64}"/>
              </a:ext>
            </a:extLst>
          </p:cNvPr>
          <p:cNvPicPr>
            <a:picLocks noGrp="1" noChangeAspect="1"/>
          </p:cNvPicPr>
          <p:nvPr>
            <p:ph idx="1"/>
          </p:nvPr>
        </p:nvPicPr>
        <p:blipFill>
          <a:blip r:embed="rId2"/>
          <a:stretch>
            <a:fillRect/>
          </a:stretch>
        </p:blipFill>
        <p:spPr>
          <a:xfrm>
            <a:off x="1932947" y="1807715"/>
            <a:ext cx="8174759" cy="4915261"/>
          </a:xfrm>
        </p:spPr>
      </p:pic>
    </p:spTree>
    <p:extLst>
      <p:ext uri="{BB962C8B-B14F-4D97-AF65-F5344CB8AC3E}">
        <p14:creationId xmlns:p14="http://schemas.microsoft.com/office/powerpoint/2010/main" val="210223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187890" y="857635"/>
            <a:ext cx="4613752" cy="4662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err="1">
                <a:latin typeface="Sitka Text"/>
                <a:ea typeface="+mn-lt"/>
                <a:cs typeface="+mn-lt"/>
              </a:rPr>
              <a:t>Older_age</a:t>
            </a:r>
            <a:r>
              <a:rPr lang="en-US" sz="3300">
                <a:latin typeface="Sitka Text"/>
                <a:ea typeface="+mn-lt"/>
                <a:cs typeface="+mn-lt"/>
              </a:rPr>
              <a:t> is an Instance of  Covid Risk Factors class. It has Object property assertion named (</a:t>
            </a:r>
            <a:r>
              <a:rPr lang="en-US" sz="3300" err="1">
                <a:latin typeface="Sitka Text"/>
                <a:ea typeface="+mn-lt"/>
                <a:cs typeface="+mn-lt"/>
              </a:rPr>
              <a:t>isRiskFactorFor</a:t>
            </a:r>
            <a:r>
              <a:rPr lang="en-US" sz="3300">
                <a:latin typeface="Sitka Text"/>
                <a:ea typeface="+mn-lt"/>
                <a:cs typeface="+mn-lt"/>
              </a:rPr>
              <a:t>) and has Object property assertion named (</a:t>
            </a:r>
            <a:r>
              <a:rPr lang="en-US" sz="3300" err="1">
                <a:latin typeface="Sitka Text"/>
                <a:ea typeface="+mn-lt"/>
                <a:cs typeface="+mn-lt"/>
              </a:rPr>
              <a:t>How_Risky</a:t>
            </a:r>
            <a:r>
              <a:rPr lang="en-US" sz="3300">
                <a:latin typeface="Sitka Text"/>
                <a:ea typeface="+mn-lt"/>
                <a:cs typeface="+mn-lt"/>
              </a:rPr>
              <a:t> =60%)</a:t>
            </a:r>
            <a:endParaRPr lang="en-US">
              <a:latin typeface="Sitka Text"/>
              <a:ea typeface="+mn-lt"/>
              <a:cs typeface="+mn-lt"/>
            </a:endParaRPr>
          </a:p>
        </p:txBody>
      </p:sp>
      <p:pic>
        <p:nvPicPr>
          <p:cNvPr id="5" name="Picture 5" descr="Graphical user interface, text, application&#10;&#10;Description automatically generated">
            <a:extLst>
              <a:ext uri="{FF2B5EF4-FFF2-40B4-BE49-F238E27FC236}">
                <a16:creationId xmlns:a16="http://schemas.microsoft.com/office/drawing/2014/main" id="{C4777A5F-B48B-D4D3-4499-EED30C921526}"/>
              </a:ext>
            </a:extLst>
          </p:cNvPr>
          <p:cNvPicPr>
            <a:picLocks noGrp="1" noChangeAspect="1"/>
          </p:cNvPicPr>
          <p:nvPr>
            <p:ph idx="1"/>
          </p:nvPr>
        </p:nvPicPr>
        <p:blipFill>
          <a:blip r:embed="rId2"/>
          <a:stretch>
            <a:fillRect/>
          </a:stretch>
        </p:blipFill>
        <p:spPr>
          <a:xfrm>
            <a:off x="4729998" y="969716"/>
            <a:ext cx="7321668" cy="5777837"/>
          </a:xfrm>
        </p:spPr>
      </p:pic>
    </p:spTree>
    <p:extLst>
      <p:ext uri="{BB962C8B-B14F-4D97-AF65-F5344CB8AC3E}">
        <p14:creationId xmlns:p14="http://schemas.microsoft.com/office/powerpoint/2010/main" val="2535777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332799" y="130480"/>
            <a:ext cx="117118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itka Text"/>
                <a:ea typeface="+mn-lt"/>
                <a:cs typeface="+mn-lt"/>
              </a:rPr>
              <a:t>Object Properties </a:t>
            </a:r>
            <a:endParaRPr lang="en-US" sz="4000"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 name="Picture 5" descr="Graphical user interface, text, application, email&#10;&#10;Description automatically generated">
            <a:extLst>
              <a:ext uri="{FF2B5EF4-FFF2-40B4-BE49-F238E27FC236}">
                <a16:creationId xmlns:a16="http://schemas.microsoft.com/office/drawing/2014/main" id="{7AB220BC-517A-2B4C-0CBD-896B287F3C7B}"/>
              </a:ext>
            </a:extLst>
          </p:cNvPr>
          <p:cNvPicPr>
            <a:picLocks noGrp="1" noChangeAspect="1"/>
          </p:cNvPicPr>
          <p:nvPr>
            <p:ph idx="1"/>
          </p:nvPr>
        </p:nvPicPr>
        <p:blipFill>
          <a:blip r:embed="rId2"/>
          <a:stretch>
            <a:fillRect/>
          </a:stretch>
        </p:blipFill>
        <p:spPr>
          <a:xfrm>
            <a:off x="1666001" y="957006"/>
            <a:ext cx="9226116" cy="5748299"/>
          </a:xfrm>
        </p:spPr>
      </p:pic>
    </p:spTree>
    <p:extLst>
      <p:ext uri="{BB962C8B-B14F-4D97-AF65-F5344CB8AC3E}">
        <p14:creationId xmlns:p14="http://schemas.microsoft.com/office/powerpoint/2010/main" val="1531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 name="Rectangle 5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7E283-24AF-573B-F2AE-CF4A6F3AD994}"/>
              </a:ext>
            </a:extLst>
          </p:cNvPr>
          <p:cNvSpPr>
            <a:spLocks noGrp="1"/>
          </p:cNvSpPr>
          <p:nvPr>
            <p:ph type="title"/>
          </p:nvPr>
        </p:nvSpPr>
        <p:spPr>
          <a:xfrm>
            <a:off x="597850" y="166786"/>
            <a:ext cx="5312254" cy="1540106"/>
          </a:xfrm>
        </p:spPr>
        <p:txBody>
          <a:bodyPr>
            <a:normAutofit/>
          </a:bodyPr>
          <a:lstStyle/>
          <a:p>
            <a:r>
              <a:rPr lang="en-US" b="1"/>
              <a:t>Covid 19</a:t>
            </a:r>
          </a:p>
        </p:txBody>
      </p:sp>
      <p:cxnSp>
        <p:nvCxnSpPr>
          <p:cNvPr id="63" name="Straight Connector 55">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71D606-B567-6259-FE46-463CFC5EC66E}"/>
              </a:ext>
            </a:extLst>
          </p:cNvPr>
          <p:cNvSpPr>
            <a:spLocks noGrp="1"/>
          </p:cNvSpPr>
          <p:nvPr>
            <p:ph idx="1"/>
          </p:nvPr>
        </p:nvSpPr>
        <p:spPr>
          <a:xfrm>
            <a:off x="754732" y="1196479"/>
            <a:ext cx="6175106" cy="5830906"/>
          </a:xfrm>
        </p:spPr>
        <p:txBody>
          <a:bodyPr vert="horz" lIns="91440" tIns="45720" rIns="91440" bIns="45720" rtlCol="0" anchor="t">
            <a:noAutofit/>
          </a:bodyPr>
          <a:lstStyle/>
          <a:p>
            <a:pPr>
              <a:lnSpc>
                <a:spcPct val="100000"/>
              </a:lnSpc>
            </a:pPr>
            <a:r>
              <a:rPr lang="en-US" sz="1900">
                <a:latin typeface="Bahnschrift"/>
                <a:ea typeface="+mn-lt"/>
                <a:cs typeface="+mn-lt"/>
              </a:rPr>
              <a:t>2019 Novel Coronavirus (2019-nCoV) is a virus (more specifically, a coronavirus) identified as the cause of an outbreak of respiratory illness first detected in Wuhan, China. Early on, many of the patients in the outbreak in Wuhan, China reportedly had some link to a large seafood and animal market, suggesting animal-to-person spread. However, a growing number of patients reportedly have not had exposure to animal markets, indicating person-to-person spread is occurring. At this time, it’s unclear how easily or sustainably this virus is spreading among people - </a:t>
            </a:r>
            <a:r>
              <a:rPr lang="en-US" sz="1900">
                <a:latin typeface="Bahnschrift"/>
                <a:ea typeface="+mn-lt"/>
                <a:cs typeface="+mn-lt"/>
                <a:hlinkClick r:id="rId2"/>
              </a:rPr>
              <a:t>CDC</a:t>
            </a:r>
            <a:r>
              <a:rPr lang="en-US" sz="1900">
                <a:latin typeface="Bahnschrift"/>
                <a:ea typeface="+mn-lt"/>
                <a:cs typeface="+mn-lt"/>
              </a:rPr>
              <a:t> </a:t>
            </a:r>
            <a:endParaRPr lang="en-US" sz="1900">
              <a:latin typeface="Bahnschrift"/>
            </a:endParaRPr>
          </a:p>
          <a:p>
            <a:pPr>
              <a:lnSpc>
                <a:spcPct val="100000"/>
              </a:lnSpc>
            </a:pPr>
            <a:r>
              <a:rPr lang="en-US" sz="1900">
                <a:latin typeface="Bahnschrift"/>
                <a:ea typeface="+mn-lt"/>
                <a:cs typeface="+mn-lt"/>
              </a:rPr>
              <a:t>This dataset has daily level information on the number of affected cases, deaths and recovery from 2019 novel coronavirus. Please note that this is a time series data and so the number of cases on any given day is the cumulative number. </a:t>
            </a:r>
            <a:endParaRPr lang="en-US" sz="1900">
              <a:latin typeface="Bahnschrift"/>
            </a:endParaRPr>
          </a:p>
          <a:p>
            <a:pPr>
              <a:lnSpc>
                <a:spcPct val="100000"/>
              </a:lnSpc>
            </a:pPr>
            <a:r>
              <a:rPr lang="en-US" sz="1900">
                <a:latin typeface="Bahnschrift"/>
                <a:ea typeface="+mn-lt"/>
                <a:cs typeface="+mn-lt"/>
              </a:rPr>
              <a:t>The data is available from 22 Jan, 2020. </a:t>
            </a:r>
            <a:endParaRPr lang="en-US" sz="1900">
              <a:latin typeface="Bahnschrift"/>
            </a:endParaRPr>
          </a:p>
        </p:txBody>
      </p:sp>
      <p:pic>
        <p:nvPicPr>
          <p:cNvPr id="5" name="Picture 5" descr="A picture containing indoor, set, decorated, several&#10;&#10;Description automatically generated">
            <a:extLst>
              <a:ext uri="{FF2B5EF4-FFF2-40B4-BE49-F238E27FC236}">
                <a16:creationId xmlns:a16="http://schemas.microsoft.com/office/drawing/2014/main" id="{6C419FF7-A089-A107-9F53-34782C5B52C8}"/>
              </a:ext>
            </a:extLst>
          </p:cNvPr>
          <p:cNvPicPr>
            <a:picLocks noChangeAspect="1"/>
          </p:cNvPicPr>
          <p:nvPr/>
        </p:nvPicPr>
        <p:blipFill rotWithShape="1">
          <a:blip r:embed="rId3"/>
          <a:srcRect l="21708" r="27532"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6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478475" y="130480"/>
            <a:ext cx="117118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itka Text"/>
                <a:ea typeface="+mn-lt"/>
                <a:cs typeface="+mn-lt"/>
              </a:rPr>
              <a:t>Data Properties</a:t>
            </a: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481292" y="991669"/>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5" name="Picture 5" descr="Graphical user interface, text, application, email&#10;&#10;Description automatically generated">
            <a:extLst>
              <a:ext uri="{FF2B5EF4-FFF2-40B4-BE49-F238E27FC236}">
                <a16:creationId xmlns:a16="http://schemas.microsoft.com/office/drawing/2014/main" id="{AA41BE3F-B046-2B9D-5088-FDDC5C2C73E4}"/>
              </a:ext>
            </a:extLst>
          </p:cNvPr>
          <p:cNvPicPr>
            <a:picLocks noGrp="1" noChangeAspect="1"/>
          </p:cNvPicPr>
          <p:nvPr>
            <p:ph idx="1"/>
          </p:nvPr>
        </p:nvPicPr>
        <p:blipFill>
          <a:blip r:embed="rId2"/>
          <a:stretch>
            <a:fillRect/>
          </a:stretch>
        </p:blipFill>
        <p:spPr>
          <a:xfrm>
            <a:off x="388531" y="1170411"/>
            <a:ext cx="11500908" cy="5433550"/>
          </a:xfrm>
        </p:spPr>
      </p:pic>
    </p:spTree>
    <p:extLst>
      <p:ext uri="{BB962C8B-B14F-4D97-AF65-F5344CB8AC3E}">
        <p14:creationId xmlns:p14="http://schemas.microsoft.com/office/powerpoint/2010/main" val="382137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37881" y="309006"/>
            <a:ext cx="48426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latin typeface="Sitka Text"/>
                <a:ea typeface="+mn-lt"/>
                <a:cs typeface="+mn-lt"/>
              </a:rPr>
              <a:t>Annotation Properties</a:t>
            </a: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615763" y="2661344"/>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 name="Picture 5">
            <a:extLst>
              <a:ext uri="{FF2B5EF4-FFF2-40B4-BE49-F238E27FC236}">
                <a16:creationId xmlns:a16="http://schemas.microsoft.com/office/drawing/2014/main" id="{3599D25D-913D-EA49-17BB-6F7C8397CCB8}"/>
              </a:ext>
            </a:extLst>
          </p:cNvPr>
          <p:cNvPicPr>
            <a:picLocks noGrp="1" noChangeAspect="1"/>
          </p:cNvPicPr>
          <p:nvPr>
            <p:ph idx="1"/>
          </p:nvPr>
        </p:nvPicPr>
        <p:blipFill>
          <a:blip r:embed="rId2"/>
          <a:stretch>
            <a:fillRect/>
          </a:stretch>
        </p:blipFill>
        <p:spPr>
          <a:xfrm>
            <a:off x="6326184" y="47608"/>
            <a:ext cx="5470929" cy="6863427"/>
          </a:xfrm>
        </p:spPr>
      </p:pic>
    </p:spTree>
    <p:extLst>
      <p:ext uri="{BB962C8B-B14F-4D97-AF65-F5344CB8AC3E}">
        <p14:creationId xmlns:p14="http://schemas.microsoft.com/office/powerpoint/2010/main" val="1062453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310387" y="208921"/>
            <a:ext cx="1171183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individuals</a:t>
            </a:r>
            <a:endParaRPr lang="en-US" sz="5000"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133910" y="1182168"/>
            <a:ext cx="4029638" cy="15687"/>
          </a:xfrm>
          <a:prstGeom prst="straightConnector1">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 name="Picture 5" descr="Graphical user interface, text, application&#10;&#10;Description automatically generated">
            <a:extLst>
              <a:ext uri="{FF2B5EF4-FFF2-40B4-BE49-F238E27FC236}">
                <a16:creationId xmlns:a16="http://schemas.microsoft.com/office/drawing/2014/main" id="{328DB798-2764-FF8B-3787-25A741F1A936}"/>
              </a:ext>
            </a:extLst>
          </p:cNvPr>
          <p:cNvPicPr>
            <a:picLocks noGrp="1" noChangeAspect="1"/>
          </p:cNvPicPr>
          <p:nvPr>
            <p:ph idx="1"/>
          </p:nvPr>
        </p:nvPicPr>
        <p:blipFill>
          <a:blip r:embed="rId2"/>
          <a:stretch>
            <a:fillRect/>
          </a:stretch>
        </p:blipFill>
        <p:spPr>
          <a:xfrm>
            <a:off x="4423329" y="116072"/>
            <a:ext cx="7555690" cy="6658036"/>
          </a:xfrm>
        </p:spPr>
      </p:pic>
    </p:spTree>
    <p:extLst>
      <p:ext uri="{BB962C8B-B14F-4D97-AF65-F5344CB8AC3E}">
        <p14:creationId xmlns:p14="http://schemas.microsoft.com/office/powerpoint/2010/main" val="665804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5" name="Straight Connector 7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6" name="Rectangle 7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17" descr="Wall of advesive notes with one standing out">
            <a:extLst>
              <a:ext uri="{FF2B5EF4-FFF2-40B4-BE49-F238E27FC236}">
                <a16:creationId xmlns:a16="http://schemas.microsoft.com/office/drawing/2014/main" id="{4245B6BB-613B-91C9-D38B-07857EFBC189}"/>
              </a:ext>
            </a:extLst>
          </p:cNvPr>
          <p:cNvPicPr>
            <a:picLocks noChangeAspect="1"/>
          </p:cNvPicPr>
          <p:nvPr/>
        </p:nvPicPr>
        <p:blipFill rotWithShape="1">
          <a:blip r:embed="rId2"/>
          <a:srcRect t="13466" b="2265"/>
          <a:stretch/>
        </p:blipFill>
        <p:spPr>
          <a:xfrm>
            <a:off x="1" y="10"/>
            <a:ext cx="12191999" cy="6857990"/>
          </a:xfrm>
          <a:prstGeom prst="rect">
            <a:avLst/>
          </a:prstGeom>
        </p:spPr>
      </p:pic>
      <p:sp>
        <p:nvSpPr>
          <p:cNvPr id="97" name="Rectangle 80">
            <a:extLst>
              <a:ext uri="{FF2B5EF4-FFF2-40B4-BE49-F238E27FC236}">
                <a16:creationId xmlns:a16="http://schemas.microsoft.com/office/drawing/2014/main" id="{868BA1FB-7158-4051-A255-70F5F21FD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4858603"/>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E1C0B-93E9-F9E6-50CE-AA8CC4115EDC}"/>
              </a:ext>
            </a:extLst>
          </p:cNvPr>
          <p:cNvSpPr>
            <a:spLocks noGrp="1"/>
          </p:cNvSpPr>
          <p:nvPr>
            <p:ph type="title"/>
          </p:nvPr>
        </p:nvSpPr>
        <p:spPr>
          <a:xfrm>
            <a:off x="1078992" y="1143001"/>
            <a:ext cx="9052560" cy="1102010"/>
          </a:xfrm>
        </p:spPr>
        <p:txBody>
          <a:bodyPr vert="horz" lIns="91440" tIns="45720" rIns="91440" bIns="45720" rtlCol="0" anchor="t">
            <a:noAutofit/>
          </a:bodyPr>
          <a:lstStyle/>
          <a:p>
            <a:r>
              <a:rPr lang="en-US" sz="9600" b="1" dirty="0" err="1">
                <a:solidFill>
                  <a:srgbClr val="FFFFFF"/>
                </a:solidFill>
              </a:rPr>
              <a:t>RightField</a:t>
            </a:r>
            <a:endParaRPr lang="en-US" sz="9600" b="1" dirty="0">
              <a:solidFill>
                <a:srgbClr val="FFFFFF"/>
              </a:solidFill>
            </a:endParaRPr>
          </a:p>
          <a:p>
            <a:endParaRPr lang="en-US" sz="9600" b="1" dirty="0">
              <a:solidFill>
                <a:srgbClr val="FFFFFF"/>
              </a:solidFill>
            </a:endParaRPr>
          </a:p>
        </p:txBody>
      </p:sp>
      <p:cxnSp>
        <p:nvCxnSpPr>
          <p:cNvPr id="98" name="Straight Connector 8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6139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15964"/>
            <a:ext cx="9196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Annotation</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4" name="Picture 4" descr="Graphical user interface, application, table, Excel&#10;&#10;Description automatically generated">
            <a:extLst>
              <a:ext uri="{FF2B5EF4-FFF2-40B4-BE49-F238E27FC236}">
                <a16:creationId xmlns:a16="http://schemas.microsoft.com/office/drawing/2014/main" id="{8C9C8010-0E04-8238-F34D-BFED217EA52F}"/>
              </a:ext>
            </a:extLst>
          </p:cNvPr>
          <p:cNvPicPr>
            <a:picLocks noGrp="1" noChangeAspect="1"/>
          </p:cNvPicPr>
          <p:nvPr>
            <p:ph idx="1"/>
          </p:nvPr>
        </p:nvPicPr>
        <p:blipFill>
          <a:blip r:embed="rId2"/>
          <a:stretch>
            <a:fillRect/>
          </a:stretch>
        </p:blipFill>
        <p:spPr>
          <a:xfrm>
            <a:off x="747119" y="956129"/>
            <a:ext cx="10694086" cy="5783673"/>
          </a:xfrm>
        </p:spPr>
      </p:pic>
    </p:spTree>
    <p:extLst>
      <p:ext uri="{BB962C8B-B14F-4D97-AF65-F5344CB8AC3E}">
        <p14:creationId xmlns:p14="http://schemas.microsoft.com/office/powerpoint/2010/main" val="3616977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4759"/>
            <a:ext cx="10720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Direct subclasses of Thing class</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Graphical user interface, application, table, Excel&#10;&#10;Description automatically generated">
            <a:extLst>
              <a:ext uri="{FF2B5EF4-FFF2-40B4-BE49-F238E27FC236}">
                <a16:creationId xmlns:a16="http://schemas.microsoft.com/office/drawing/2014/main" id="{5CDDA44C-77A3-6C3A-54E3-03F297D64246}"/>
              </a:ext>
            </a:extLst>
          </p:cNvPr>
          <p:cNvPicPr>
            <a:picLocks noGrp="1" noChangeAspect="1"/>
          </p:cNvPicPr>
          <p:nvPr>
            <p:ph idx="1"/>
          </p:nvPr>
        </p:nvPicPr>
        <p:blipFill>
          <a:blip r:embed="rId2"/>
          <a:stretch>
            <a:fillRect/>
          </a:stretch>
        </p:blipFill>
        <p:spPr>
          <a:xfrm>
            <a:off x="747119" y="962000"/>
            <a:ext cx="10850968" cy="5760725"/>
          </a:xfrm>
        </p:spPr>
      </p:pic>
    </p:spTree>
    <p:extLst>
      <p:ext uri="{BB962C8B-B14F-4D97-AF65-F5344CB8AC3E}">
        <p14:creationId xmlns:p14="http://schemas.microsoft.com/office/powerpoint/2010/main" val="3467969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4759"/>
            <a:ext cx="10720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Thing subclasses</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4" name="Picture 5" descr="Graphical user interface, application, table, Excel&#10;&#10;Description automatically generated">
            <a:extLst>
              <a:ext uri="{FF2B5EF4-FFF2-40B4-BE49-F238E27FC236}">
                <a16:creationId xmlns:a16="http://schemas.microsoft.com/office/drawing/2014/main" id="{95DF8FBB-C15D-76E9-4E15-80F21E8FA399}"/>
              </a:ext>
            </a:extLst>
          </p:cNvPr>
          <p:cNvPicPr>
            <a:picLocks noGrp="1" noChangeAspect="1"/>
          </p:cNvPicPr>
          <p:nvPr>
            <p:ph idx="1"/>
          </p:nvPr>
        </p:nvPicPr>
        <p:blipFill>
          <a:blip r:embed="rId2"/>
          <a:stretch>
            <a:fillRect/>
          </a:stretch>
        </p:blipFill>
        <p:spPr>
          <a:xfrm>
            <a:off x="691090" y="959561"/>
            <a:ext cx="11007850" cy="5810426"/>
          </a:xfrm>
        </p:spPr>
      </p:pic>
    </p:spTree>
    <p:extLst>
      <p:ext uri="{BB962C8B-B14F-4D97-AF65-F5344CB8AC3E}">
        <p14:creationId xmlns:p14="http://schemas.microsoft.com/office/powerpoint/2010/main" val="3373060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4759"/>
            <a:ext cx="10720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Direct instances</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Graphical user interface, application, table, Excel&#10;&#10;Description automatically generated">
            <a:extLst>
              <a:ext uri="{FF2B5EF4-FFF2-40B4-BE49-F238E27FC236}">
                <a16:creationId xmlns:a16="http://schemas.microsoft.com/office/drawing/2014/main" id="{96B722EB-B4A6-DDF5-EF42-838C71273734}"/>
              </a:ext>
            </a:extLst>
          </p:cNvPr>
          <p:cNvPicPr>
            <a:picLocks noGrp="1" noChangeAspect="1"/>
          </p:cNvPicPr>
          <p:nvPr>
            <p:ph idx="1"/>
          </p:nvPr>
        </p:nvPicPr>
        <p:blipFill>
          <a:blip r:embed="rId2"/>
          <a:stretch>
            <a:fillRect/>
          </a:stretch>
        </p:blipFill>
        <p:spPr>
          <a:xfrm>
            <a:off x="724707" y="918624"/>
            <a:ext cx="10738910" cy="5746623"/>
          </a:xfrm>
        </p:spPr>
      </p:pic>
    </p:spTree>
    <p:extLst>
      <p:ext uri="{BB962C8B-B14F-4D97-AF65-F5344CB8AC3E}">
        <p14:creationId xmlns:p14="http://schemas.microsoft.com/office/powerpoint/2010/main" val="4118392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4759"/>
            <a:ext cx="10720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Instances</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4" name="Picture 5" descr="Graphical user interface, application, table, Excel&#10;&#10;Description automatically generated">
            <a:extLst>
              <a:ext uri="{FF2B5EF4-FFF2-40B4-BE49-F238E27FC236}">
                <a16:creationId xmlns:a16="http://schemas.microsoft.com/office/drawing/2014/main" id="{E282584A-2C6E-460F-B154-4E8B0149EF87}"/>
              </a:ext>
            </a:extLst>
          </p:cNvPr>
          <p:cNvPicPr>
            <a:picLocks noGrp="1" noChangeAspect="1"/>
          </p:cNvPicPr>
          <p:nvPr>
            <p:ph idx="1"/>
          </p:nvPr>
        </p:nvPicPr>
        <p:blipFill>
          <a:blip r:embed="rId2"/>
          <a:stretch>
            <a:fillRect/>
          </a:stretch>
        </p:blipFill>
        <p:spPr>
          <a:xfrm>
            <a:off x="780736" y="1001943"/>
            <a:ext cx="10716499" cy="5703249"/>
          </a:xfrm>
        </p:spPr>
      </p:pic>
    </p:spTree>
    <p:extLst>
      <p:ext uri="{BB962C8B-B14F-4D97-AF65-F5344CB8AC3E}">
        <p14:creationId xmlns:p14="http://schemas.microsoft.com/office/powerpoint/2010/main" val="2224297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4C27B69-F6EC-3CD0-057A-C8AFAB1AECB7}"/>
              </a:ext>
            </a:extLst>
          </p:cNvPr>
          <p:cNvSpPr txBox="1"/>
          <p:nvPr/>
        </p:nvSpPr>
        <p:spPr>
          <a:xfrm>
            <a:off x="511479" y="-4759"/>
            <a:ext cx="1072019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Sitka Text"/>
                <a:ea typeface="+mn-lt"/>
                <a:cs typeface="+mn-lt"/>
              </a:rPr>
              <a:t>Identify attribute</a:t>
            </a:r>
            <a:endParaRPr lang="en-US" b="1">
              <a:latin typeface="Sitka Text"/>
            </a:endParaRPr>
          </a:p>
        </p:txBody>
      </p:sp>
      <p:cxnSp>
        <p:nvCxnSpPr>
          <p:cNvPr id="11" name="Straight Arrow Connector 10">
            <a:extLst>
              <a:ext uri="{FF2B5EF4-FFF2-40B4-BE49-F238E27FC236}">
                <a16:creationId xmlns:a16="http://schemas.microsoft.com/office/drawing/2014/main" id="{981E5948-59A9-2F0E-96EB-57B1854F4F18}"/>
              </a:ext>
            </a:extLst>
          </p:cNvPr>
          <p:cNvCxnSpPr/>
          <p:nvPr/>
        </p:nvCxnSpPr>
        <p:spPr>
          <a:xfrm flipV="1">
            <a:off x="335616" y="823580"/>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pic>
        <p:nvPicPr>
          <p:cNvPr id="5" name="Picture 5" descr="Graphical user interface, application, table, Excel&#10;&#10;Description automatically generated">
            <a:extLst>
              <a:ext uri="{FF2B5EF4-FFF2-40B4-BE49-F238E27FC236}">
                <a16:creationId xmlns:a16="http://schemas.microsoft.com/office/drawing/2014/main" id="{7FD4575F-A174-0CBC-8468-FB0012DBAE9A}"/>
              </a:ext>
            </a:extLst>
          </p:cNvPr>
          <p:cNvPicPr>
            <a:picLocks noGrp="1" noChangeAspect="1"/>
          </p:cNvPicPr>
          <p:nvPr>
            <p:ph idx="1"/>
          </p:nvPr>
        </p:nvPicPr>
        <p:blipFill>
          <a:blip r:embed="rId2"/>
          <a:stretch>
            <a:fillRect/>
          </a:stretch>
        </p:blipFill>
        <p:spPr>
          <a:xfrm>
            <a:off x="735913" y="957121"/>
            <a:ext cx="10862174" cy="5792895"/>
          </a:xfrm>
        </p:spPr>
      </p:pic>
    </p:spTree>
    <p:extLst>
      <p:ext uri="{BB962C8B-B14F-4D97-AF65-F5344CB8AC3E}">
        <p14:creationId xmlns:p14="http://schemas.microsoft.com/office/powerpoint/2010/main" val="41227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2FEC3-3B2E-F98F-CA1B-F9A5424EFF59}"/>
              </a:ext>
            </a:extLst>
          </p:cNvPr>
          <p:cNvSpPr>
            <a:spLocks noGrp="1"/>
          </p:cNvSpPr>
          <p:nvPr>
            <p:ph type="title"/>
          </p:nvPr>
        </p:nvSpPr>
        <p:spPr>
          <a:xfrm>
            <a:off x="758952" y="420625"/>
            <a:ext cx="10667998" cy="1326814"/>
          </a:xfrm>
        </p:spPr>
        <p:txBody>
          <a:bodyPr anchor="ctr">
            <a:normAutofit/>
          </a:bodyPr>
          <a:lstStyle/>
          <a:p>
            <a:r>
              <a:rPr lang="en-US">
                <a:solidFill>
                  <a:schemeClr val="bg1"/>
                </a:solidFill>
                <a:ea typeface="+mj-lt"/>
                <a:cs typeface="+mj-lt"/>
              </a:rPr>
              <a:t>Column Description</a:t>
            </a:r>
            <a:endParaRPr lang="en-US">
              <a:solidFill>
                <a:schemeClr val="bg1"/>
              </a:solidFill>
            </a:endParaRPr>
          </a:p>
        </p:txBody>
      </p:sp>
      <p:sp>
        <p:nvSpPr>
          <p:cNvPr id="3" name="Content Placeholder 2">
            <a:extLst>
              <a:ext uri="{FF2B5EF4-FFF2-40B4-BE49-F238E27FC236}">
                <a16:creationId xmlns:a16="http://schemas.microsoft.com/office/drawing/2014/main" id="{117573C1-C4E9-ECD6-56BD-62EAAF416024}"/>
              </a:ext>
            </a:extLst>
          </p:cNvPr>
          <p:cNvSpPr>
            <a:spLocks noGrp="1"/>
          </p:cNvSpPr>
          <p:nvPr>
            <p:ph idx="1"/>
          </p:nvPr>
        </p:nvSpPr>
        <p:spPr>
          <a:xfrm>
            <a:off x="131424" y="2099404"/>
            <a:ext cx="11911221" cy="3368920"/>
          </a:xfrm>
        </p:spPr>
        <p:txBody>
          <a:bodyPr vert="horz" lIns="91440" tIns="45720" rIns="91440" bIns="45720" rtlCol="0" anchor="ctr">
            <a:noAutofit/>
          </a:bodyPr>
          <a:lstStyle/>
          <a:p>
            <a:pPr marL="0" indent="0">
              <a:lnSpc>
                <a:spcPct val="100000"/>
              </a:lnSpc>
              <a:buNone/>
            </a:pPr>
            <a:r>
              <a:rPr lang="en-US" sz="1700" dirty="0">
                <a:latin typeface="Bahnschrift"/>
                <a:ea typeface="+mn-lt"/>
                <a:cs typeface="+mn-lt"/>
              </a:rPr>
              <a:t>The main file in this dataset is covid_19_data.csv with </a:t>
            </a:r>
            <a:r>
              <a:rPr lang="en-US" sz="1800" dirty="0">
                <a:solidFill>
                  <a:srgbClr val="FF0000"/>
                </a:solidFill>
                <a:latin typeface="Bahnschrift"/>
                <a:ea typeface="+mn-lt"/>
                <a:cs typeface="+mn-lt"/>
              </a:rPr>
              <a:t>8 columns and 306429 rows</a:t>
            </a:r>
            <a:r>
              <a:rPr lang="en-US" sz="1700" dirty="0">
                <a:latin typeface="Bahnschrift"/>
                <a:ea typeface="+mn-lt"/>
                <a:cs typeface="+mn-lt"/>
              </a:rPr>
              <a:t> and the detailed descriptions are below.</a:t>
            </a:r>
            <a:endParaRPr lang="en-US" sz="1700" dirty="0">
              <a:latin typeface="Bahnschrift"/>
            </a:endParaRPr>
          </a:p>
          <a:p>
            <a:pPr marL="0" indent="0">
              <a:lnSpc>
                <a:spcPct val="100000"/>
              </a:lnSpc>
              <a:buNone/>
            </a:pPr>
            <a:r>
              <a:rPr lang="en-US" sz="1700" dirty="0">
                <a:latin typeface="Bahnschrift"/>
                <a:ea typeface="+mn-lt"/>
                <a:cs typeface="+mn-lt"/>
              </a:rPr>
              <a:t>•    </a:t>
            </a:r>
            <a:r>
              <a:rPr lang="en-US" sz="1700" dirty="0" err="1">
                <a:latin typeface="Bahnschrift"/>
                <a:ea typeface="+mn-lt"/>
                <a:cs typeface="+mn-lt"/>
              </a:rPr>
              <a:t>Sno</a:t>
            </a:r>
            <a:r>
              <a:rPr lang="en-US" sz="1700" dirty="0">
                <a:latin typeface="Bahnschrift"/>
                <a:ea typeface="+mn-lt"/>
                <a:cs typeface="+mn-lt"/>
              </a:rPr>
              <a:t> - Serial number</a:t>
            </a:r>
            <a:endParaRPr lang="en-US" sz="1700" dirty="0">
              <a:latin typeface="Bahnschrift"/>
            </a:endParaRPr>
          </a:p>
          <a:p>
            <a:pPr marL="0" indent="0">
              <a:lnSpc>
                <a:spcPct val="100000"/>
              </a:lnSpc>
              <a:buNone/>
            </a:pPr>
            <a:r>
              <a:rPr lang="en-US" sz="1700" dirty="0">
                <a:latin typeface="Bahnschrift"/>
                <a:ea typeface="+mn-lt"/>
                <a:cs typeface="+mn-lt"/>
              </a:rPr>
              <a:t>•    </a:t>
            </a:r>
            <a:r>
              <a:rPr lang="en-US" sz="1700" dirty="0" err="1">
                <a:latin typeface="Bahnschrift"/>
                <a:ea typeface="+mn-lt"/>
                <a:cs typeface="+mn-lt"/>
              </a:rPr>
              <a:t>ObservationDate</a:t>
            </a:r>
            <a:r>
              <a:rPr lang="en-US" sz="1700" dirty="0">
                <a:latin typeface="Bahnschrift"/>
                <a:ea typeface="+mn-lt"/>
                <a:cs typeface="+mn-lt"/>
              </a:rPr>
              <a:t> - Date of the observation in MM/DD/YYYY</a:t>
            </a:r>
            <a:endParaRPr lang="en-US" sz="1700" dirty="0">
              <a:latin typeface="Bahnschrift"/>
            </a:endParaRPr>
          </a:p>
          <a:p>
            <a:pPr marL="0" indent="0">
              <a:lnSpc>
                <a:spcPct val="100000"/>
              </a:lnSpc>
              <a:buNone/>
            </a:pPr>
            <a:r>
              <a:rPr lang="en-US" sz="1700" dirty="0">
                <a:latin typeface="Bahnschrift"/>
                <a:ea typeface="+mn-lt"/>
                <a:cs typeface="+mn-lt"/>
              </a:rPr>
              <a:t>•    Province/State - Province or state of the observation (Could be empty when missing)</a:t>
            </a:r>
            <a:endParaRPr lang="en-US" sz="1700" dirty="0">
              <a:latin typeface="Bahnschrift"/>
            </a:endParaRPr>
          </a:p>
          <a:p>
            <a:pPr marL="0" indent="0">
              <a:lnSpc>
                <a:spcPct val="100000"/>
              </a:lnSpc>
              <a:buNone/>
            </a:pPr>
            <a:r>
              <a:rPr lang="en-US" sz="1700" dirty="0">
                <a:latin typeface="Bahnschrift"/>
                <a:ea typeface="+mn-lt"/>
                <a:cs typeface="+mn-lt"/>
              </a:rPr>
              <a:t>•    Country/Region - Country of observation</a:t>
            </a:r>
            <a:endParaRPr lang="en-US" sz="1700" dirty="0">
              <a:latin typeface="Bahnschrift"/>
            </a:endParaRPr>
          </a:p>
          <a:p>
            <a:pPr marL="0" indent="0">
              <a:lnSpc>
                <a:spcPct val="100000"/>
              </a:lnSpc>
              <a:buNone/>
            </a:pPr>
            <a:r>
              <a:rPr lang="en-US" sz="1700" dirty="0">
                <a:latin typeface="Bahnschrift"/>
                <a:ea typeface="+mn-lt"/>
                <a:cs typeface="+mn-lt"/>
              </a:rPr>
              <a:t>•    Last Update - Time in UTC at which the row is updated for the given province or country. </a:t>
            </a:r>
            <a:endParaRPr lang="en-US" sz="1700" dirty="0">
              <a:latin typeface="Bahnschrift"/>
            </a:endParaRPr>
          </a:p>
          <a:p>
            <a:pPr marL="0" indent="0">
              <a:lnSpc>
                <a:spcPct val="100000"/>
              </a:lnSpc>
              <a:buNone/>
            </a:pPr>
            <a:r>
              <a:rPr lang="en-US" sz="1700" dirty="0">
                <a:latin typeface="Bahnschrift"/>
                <a:ea typeface="+mn-lt"/>
                <a:cs typeface="+mn-lt"/>
              </a:rPr>
              <a:t>•    Confirmed - Cumulative number of confirmed cases till that date</a:t>
            </a:r>
            <a:endParaRPr lang="en-US" sz="1700" dirty="0">
              <a:latin typeface="Bahnschrift"/>
            </a:endParaRPr>
          </a:p>
          <a:p>
            <a:pPr marL="0" indent="0">
              <a:lnSpc>
                <a:spcPct val="100000"/>
              </a:lnSpc>
              <a:buNone/>
            </a:pPr>
            <a:r>
              <a:rPr lang="en-US" sz="1700" dirty="0">
                <a:latin typeface="Bahnschrift"/>
                <a:ea typeface="+mn-lt"/>
                <a:cs typeface="+mn-lt"/>
              </a:rPr>
              <a:t>•    Deaths - Cumulative number of deaths till that date</a:t>
            </a:r>
            <a:endParaRPr lang="en-US" sz="1700" dirty="0">
              <a:latin typeface="Bahnschrift"/>
            </a:endParaRPr>
          </a:p>
          <a:p>
            <a:pPr marL="0" indent="0">
              <a:lnSpc>
                <a:spcPct val="100000"/>
              </a:lnSpc>
              <a:buNone/>
            </a:pPr>
            <a:r>
              <a:rPr lang="en-US" sz="1700" dirty="0">
                <a:latin typeface="Bahnschrift"/>
                <a:ea typeface="+mn-lt"/>
                <a:cs typeface="+mn-lt"/>
              </a:rPr>
              <a:t>•    Recovered - Cumulative number of recovered cases till that date</a:t>
            </a:r>
            <a:endParaRPr lang="en-US" sz="1700" dirty="0">
              <a:latin typeface="Bahnschrift"/>
            </a:endParaRPr>
          </a:p>
          <a:p>
            <a:pPr>
              <a:lnSpc>
                <a:spcPct val="100000"/>
              </a:lnSpc>
            </a:pPr>
            <a:endParaRPr lang="en-US" sz="1700" dirty="0">
              <a:latin typeface="Bahnschrift"/>
            </a:endParaRPr>
          </a:p>
        </p:txBody>
      </p:sp>
      <p:pic>
        <p:nvPicPr>
          <p:cNvPr id="6" name="Picture 6">
            <a:extLst>
              <a:ext uri="{FF2B5EF4-FFF2-40B4-BE49-F238E27FC236}">
                <a16:creationId xmlns:a16="http://schemas.microsoft.com/office/drawing/2014/main" id="{27DAECE1-2FC0-5FF8-4515-CE4CCE95CCAE}"/>
              </a:ext>
            </a:extLst>
          </p:cNvPr>
          <p:cNvPicPr>
            <a:picLocks noChangeAspect="1"/>
          </p:cNvPicPr>
          <p:nvPr/>
        </p:nvPicPr>
        <p:blipFill>
          <a:blip r:embed="rId2"/>
          <a:stretch>
            <a:fillRect/>
          </a:stretch>
        </p:blipFill>
        <p:spPr>
          <a:xfrm>
            <a:off x="2153568" y="5238694"/>
            <a:ext cx="8130382" cy="1529348"/>
          </a:xfrm>
          <a:prstGeom prst="rect">
            <a:avLst/>
          </a:prstGeom>
        </p:spPr>
      </p:pic>
      <p:sp>
        <p:nvSpPr>
          <p:cNvPr id="11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36796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81" name="Rectangle 8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CBE4CE2-F393-0E57-7A72-24AF1DFEB3C6}"/>
              </a:ext>
            </a:extLst>
          </p:cNvPr>
          <p:cNvPicPr>
            <a:picLocks noChangeAspect="1"/>
          </p:cNvPicPr>
          <p:nvPr/>
        </p:nvPicPr>
        <p:blipFill rotWithShape="1">
          <a:blip r:embed="rId2"/>
          <a:srcRect r="6666"/>
          <a:stretch/>
        </p:blipFill>
        <p:spPr>
          <a:xfrm>
            <a:off x="1" y="1"/>
            <a:ext cx="12191998" cy="6857999"/>
          </a:xfrm>
          <a:prstGeom prst="rect">
            <a:avLst/>
          </a:prstGeom>
        </p:spPr>
      </p:pic>
      <p:sp>
        <p:nvSpPr>
          <p:cNvPr id="83" name="Rectangle 82">
            <a:extLst>
              <a:ext uri="{FF2B5EF4-FFF2-40B4-BE49-F238E27FC236}">
                <a16:creationId xmlns:a16="http://schemas.microsoft.com/office/drawing/2014/main" id="{ED89566B-2106-45B5-A929-69C7B9554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alpha val="7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7475FE6E-6FF0-42EB-B0A8-117D063568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854"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7" name="Freeform 6">
            <a:extLst>
              <a:ext uri="{FF2B5EF4-FFF2-40B4-BE49-F238E27FC236}">
                <a16:creationId xmlns:a16="http://schemas.microsoft.com/office/drawing/2014/main" id="{73EE46CA-12A6-4A17-947D-6393F7BB5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77913"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966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0" name="Straight Connector 5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Magnifying glass showing decling performance">
            <a:extLst>
              <a:ext uri="{FF2B5EF4-FFF2-40B4-BE49-F238E27FC236}">
                <a16:creationId xmlns:a16="http://schemas.microsoft.com/office/drawing/2014/main" id="{7B7F5A02-47EE-6512-823F-317449FDE50A}"/>
              </a:ext>
            </a:extLst>
          </p:cNvPr>
          <p:cNvPicPr>
            <a:picLocks noChangeAspect="1"/>
          </p:cNvPicPr>
          <p:nvPr/>
        </p:nvPicPr>
        <p:blipFill rotWithShape="1">
          <a:blip r:embed="rId2"/>
          <a:srcRect t="7056" b="8674"/>
          <a:stretch/>
        </p:blipFill>
        <p:spPr>
          <a:xfrm>
            <a:off x="1" y="10"/>
            <a:ext cx="12191999" cy="6857990"/>
          </a:xfrm>
          <a:prstGeom prst="rect">
            <a:avLst/>
          </a:prstGeom>
        </p:spPr>
      </p:pic>
      <p:sp>
        <p:nvSpPr>
          <p:cNvPr id="64" name="Rectangle 63">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42933-1B5A-EB41-50CA-4B60C1978AB7}"/>
              </a:ext>
            </a:extLst>
          </p:cNvPr>
          <p:cNvSpPr>
            <a:spLocks noGrp="1"/>
          </p:cNvSpPr>
          <p:nvPr>
            <p:ph type="title"/>
          </p:nvPr>
        </p:nvSpPr>
        <p:spPr>
          <a:xfrm>
            <a:off x="1078992" y="1143000"/>
            <a:ext cx="9052560" cy="3546179"/>
          </a:xfrm>
        </p:spPr>
        <p:txBody>
          <a:bodyPr vert="horz" lIns="91440" tIns="45720" rIns="91440" bIns="45720" rtlCol="0" anchor="t">
            <a:normAutofit/>
          </a:bodyPr>
          <a:lstStyle/>
          <a:p>
            <a:r>
              <a:rPr lang="en-US" sz="7200" b="1" dirty="0">
                <a:solidFill>
                  <a:srgbClr val="FFFFFF"/>
                </a:solidFill>
              </a:rPr>
              <a:t>Cleaning Data </a:t>
            </a:r>
            <a:br>
              <a:rPr lang="en-US" sz="7200" b="1" dirty="0"/>
            </a:br>
            <a:r>
              <a:rPr lang="en-US" sz="7200" b="1" dirty="0">
                <a:solidFill>
                  <a:srgbClr val="FFFFFF"/>
                </a:solidFill>
              </a:rPr>
              <a:t>using </a:t>
            </a:r>
            <a:r>
              <a:rPr lang="en-US" sz="7200" b="1" dirty="0" err="1">
                <a:solidFill>
                  <a:srgbClr val="FFFFFF"/>
                </a:solidFill>
              </a:rPr>
              <a:t>OpenRefine</a:t>
            </a:r>
            <a:r>
              <a:rPr lang="en-US" sz="7200" b="1" dirty="0">
                <a:solidFill>
                  <a:srgbClr val="FFFFFF"/>
                </a:solidFill>
              </a:rPr>
              <a:t>  </a:t>
            </a:r>
          </a:p>
        </p:txBody>
      </p:sp>
      <p:cxnSp>
        <p:nvCxnSpPr>
          <p:cNvPr id="66" name="Straight Connector 6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910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a:t>
            </a:r>
            <a:r>
              <a:rPr lang="en-US" b="1" i="0">
                <a:latin typeface="Sitka Text"/>
                <a:ea typeface="+mj-lt"/>
                <a:cs typeface="+mj-lt"/>
              </a:rPr>
              <a:t>1</a:t>
            </a:r>
          </a:p>
          <a:p>
            <a:endParaRPr lang="en-US" b="1" i="0">
              <a:latin typeface="Sitka Text"/>
            </a:endParaRPr>
          </a:p>
        </p:txBody>
      </p:sp>
      <p:pic>
        <p:nvPicPr>
          <p:cNvPr id="11" name="Picture 12" descr="Table&#10;&#10;Description automatically generated">
            <a:extLst>
              <a:ext uri="{FF2B5EF4-FFF2-40B4-BE49-F238E27FC236}">
                <a16:creationId xmlns:a16="http://schemas.microsoft.com/office/drawing/2014/main" id="{0956C943-891C-7B78-A40F-422CFE0F6636}"/>
              </a:ext>
            </a:extLst>
          </p:cNvPr>
          <p:cNvPicPr>
            <a:picLocks noGrp="1" noChangeAspect="1"/>
          </p:cNvPicPr>
          <p:nvPr>
            <p:ph idx="1"/>
          </p:nvPr>
        </p:nvPicPr>
        <p:blipFill>
          <a:blip r:embed="rId2"/>
          <a:stretch>
            <a:fillRect/>
          </a:stretch>
        </p:blipFill>
        <p:spPr>
          <a:xfrm>
            <a:off x="6405804" y="171501"/>
            <a:ext cx="5581226" cy="5885134"/>
          </a:xfrm>
        </p:spPr>
      </p:pic>
      <p:pic>
        <p:nvPicPr>
          <p:cNvPr id="4" name="Picture 4" descr="Graphical user interface, application, table&#10;&#10;Description automatically generated">
            <a:extLst>
              <a:ext uri="{FF2B5EF4-FFF2-40B4-BE49-F238E27FC236}">
                <a16:creationId xmlns:a16="http://schemas.microsoft.com/office/drawing/2014/main" id="{078440EE-4017-F01B-2B53-42315A5B02B7}"/>
              </a:ext>
            </a:extLst>
          </p:cNvPr>
          <p:cNvPicPr>
            <a:picLocks noChangeAspect="1"/>
          </p:cNvPicPr>
          <p:nvPr/>
        </p:nvPicPr>
        <p:blipFill rotWithShape="1">
          <a:blip r:embed="rId3"/>
          <a:srcRect b="4202"/>
          <a:stretch/>
        </p:blipFill>
        <p:spPr>
          <a:xfrm>
            <a:off x="56029" y="1444657"/>
            <a:ext cx="6118406" cy="3485925"/>
          </a:xfrm>
          <a:prstGeom prst="rect">
            <a:avLst/>
          </a:prstGeom>
        </p:spPr>
      </p:pic>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182782"/>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134470" y="5017434"/>
            <a:ext cx="653022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Here, we find 78100 blanks in Province/State column, so we need to fill blanks by "Transform"</a:t>
            </a:r>
          </a:p>
        </p:txBody>
      </p:sp>
      <p:sp>
        <p:nvSpPr>
          <p:cNvPr id="40" name="Rectangle 39">
            <a:extLst>
              <a:ext uri="{FF2B5EF4-FFF2-40B4-BE49-F238E27FC236}">
                <a16:creationId xmlns:a16="http://schemas.microsoft.com/office/drawing/2014/main" id="{66E3F0CA-2EF8-4B17-CC0A-7C1F33368A88}"/>
              </a:ext>
            </a:extLst>
          </p:cNvPr>
          <p:cNvSpPr/>
          <p:nvPr/>
        </p:nvSpPr>
        <p:spPr>
          <a:xfrm>
            <a:off x="8650940" y="1521197"/>
            <a:ext cx="2902323" cy="45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80A7DEE-886B-6887-7B1F-A6A5DC0EA540}"/>
              </a:ext>
            </a:extLst>
          </p:cNvPr>
          <p:cNvSpPr/>
          <p:nvPr/>
        </p:nvSpPr>
        <p:spPr>
          <a:xfrm>
            <a:off x="56028" y="4468344"/>
            <a:ext cx="1882588" cy="2129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36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568451" y="462855"/>
            <a:ext cx="4624045" cy="1257106"/>
          </a:xfrm>
        </p:spPr>
        <p:txBody>
          <a:bodyPr anchor="ctr">
            <a:normAutofit/>
          </a:bodyPr>
          <a:lstStyle/>
          <a:p>
            <a:r>
              <a:rPr lang="en-US" b="1" i="0">
                <a:latin typeface="Sitka Text"/>
              </a:rPr>
              <a:t>Process </a:t>
            </a:r>
            <a:r>
              <a:rPr lang="en-US" b="1" i="0">
                <a:latin typeface="Sitka Text"/>
                <a:ea typeface="+mj-lt"/>
                <a:cs typeface="+mj-lt"/>
              </a:rPr>
              <a:t>1</a:t>
            </a:r>
          </a:p>
          <a:p>
            <a:endParaRPr lang="en-US" b="1" i="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2724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336176" y="1711698"/>
            <a:ext cx="44683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In this condition, we search for any null value and replace it with an "Unknown" value</a:t>
            </a:r>
            <a:endParaRPr lang="en-US" sz="3600"/>
          </a:p>
        </p:txBody>
      </p:sp>
      <p:pic>
        <p:nvPicPr>
          <p:cNvPr id="6" name="Picture 6" descr="Graphical user interface, table&#10;&#10;Description automatically generated">
            <a:extLst>
              <a:ext uri="{FF2B5EF4-FFF2-40B4-BE49-F238E27FC236}">
                <a16:creationId xmlns:a16="http://schemas.microsoft.com/office/drawing/2014/main" id="{F120C669-736F-8440-99E6-FAD51C2DEA1C}"/>
              </a:ext>
            </a:extLst>
          </p:cNvPr>
          <p:cNvPicPr>
            <a:picLocks noGrp="1" noChangeAspect="1"/>
          </p:cNvPicPr>
          <p:nvPr>
            <p:ph idx="1"/>
          </p:nvPr>
        </p:nvPicPr>
        <p:blipFill>
          <a:blip r:embed="rId2"/>
          <a:stretch>
            <a:fillRect/>
          </a:stretch>
        </p:blipFill>
        <p:spPr>
          <a:xfrm>
            <a:off x="4958382" y="467599"/>
            <a:ext cx="6653059" cy="5651350"/>
          </a:xfrm>
        </p:spPr>
      </p:pic>
    </p:spTree>
    <p:extLst>
      <p:ext uri="{BB962C8B-B14F-4D97-AF65-F5344CB8AC3E}">
        <p14:creationId xmlns:p14="http://schemas.microsoft.com/office/powerpoint/2010/main" val="134739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FD2B-D0C8-F7AF-E490-999A267076D0}"/>
              </a:ext>
            </a:extLst>
          </p:cNvPr>
          <p:cNvSpPr>
            <a:spLocks noGrp="1"/>
          </p:cNvSpPr>
          <p:nvPr>
            <p:ph type="title"/>
          </p:nvPr>
        </p:nvSpPr>
        <p:spPr>
          <a:xfrm>
            <a:off x="328369" y="452417"/>
            <a:ext cx="5128309" cy="1257106"/>
          </a:xfrm>
        </p:spPr>
        <p:txBody>
          <a:bodyPr anchor="ctr">
            <a:normAutofit fontScale="90000"/>
          </a:bodyPr>
          <a:lstStyle/>
          <a:p>
            <a:r>
              <a:rPr lang="en-US" b="1" i="0" dirty="0">
                <a:latin typeface="Sitka Text"/>
              </a:rPr>
              <a:t>Process </a:t>
            </a:r>
            <a:r>
              <a:rPr lang="en-US" b="1" i="0" dirty="0">
                <a:latin typeface="Sitka Text"/>
                <a:ea typeface="+mj-lt"/>
                <a:cs typeface="+mj-lt"/>
              </a:rPr>
              <a:t>1 Test</a:t>
            </a:r>
          </a:p>
          <a:p>
            <a:endParaRPr lang="en-US" b="1" i="0" dirty="0">
              <a:latin typeface="Sitka Text"/>
            </a:endParaRPr>
          </a:p>
        </p:txBody>
      </p:sp>
      <p:sp>
        <p:nvSpPr>
          <p:cNvPr id="9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4" name="Straight Arrow Connector 33">
            <a:extLst>
              <a:ext uri="{FF2B5EF4-FFF2-40B4-BE49-F238E27FC236}">
                <a16:creationId xmlns:a16="http://schemas.microsoft.com/office/drawing/2014/main" id="{8668E918-8FB6-31E7-A87D-4458C5AAFB70}"/>
              </a:ext>
            </a:extLst>
          </p:cNvPr>
          <p:cNvCxnSpPr/>
          <p:nvPr/>
        </p:nvCxnSpPr>
        <p:spPr>
          <a:xfrm flipV="1">
            <a:off x="335616" y="1272429"/>
            <a:ext cx="4029638" cy="15687"/>
          </a:xfrm>
          <a:prstGeom prst="straightConnector1">
            <a:avLst/>
          </a:prstGeom>
          <a:ln w="127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99FC2F2-543A-0AE4-3575-9CED3FEBD8BB}"/>
              </a:ext>
            </a:extLst>
          </p:cNvPr>
          <p:cNvSpPr txBox="1"/>
          <p:nvPr/>
        </p:nvSpPr>
        <p:spPr>
          <a:xfrm>
            <a:off x="5031439" y="5936318"/>
            <a:ext cx="6900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We just test that blanks are removed</a:t>
            </a:r>
            <a:endParaRPr lang="en-US"/>
          </a:p>
        </p:txBody>
      </p:sp>
      <p:pic>
        <p:nvPicPr>
          <p:cNvPr id="3" name="Picture 4" descr="Table&#10;&#10;Description automatically generated">
            <a:extLst>
              <a:ext uri="{FF2B5EF4-FFF2-40B4-BE49-F238E27FC236}">
                <a16:creationId xmlns:a16="http://schemas.microsoft.com/office/drawing/2014/main" id="{2CCCA393-B7CA-CDE1-420C-2C25D266B4C5}"/>
              </a:ext>
            </a:extLst>
          </p:cNvPr>
          <p:cNvPicPr>
            <a:picLocks noChangeAspect="1"/>
          </p:cNvPicPr>
          <p:nvPr/>
        </p:nvPicPr>
        <p:blipFill>
          <a:blip r:embed="rId2"/>
          <a:stretch>
            <a:fillRect/>
          </a:stretch>
        </p:blipFill>
        <p:spPr>
          <a:xfrm>
            <a:off x="5363135" y="160820"/>
            <a:ext cx="6575611" cy="5483005"/>
          </a:xfrm>
          <a:prstGeom prst="rect">
            <a:avLst/>
          </a:prstGeom>
        </p:spPr>
      </p:pic>
      <p:pic>
        <p:nvPicPr>
          <p:cNvPr id="7" name="Picture 7" descr="Graphical user interface, application, Word&#10;&#10;Description automatically generated">
            <a:extLst>
              <a:ext uri="{FF2B5EF4-FFF2-40B4-BE49-F238E27FC236}">
                <a16:creationId xmlns:a16="http://schemas.microsoft.com/office/drawing/2014/main" id="{FDD5A46A-15CA-9AD8-0CCA-A358ACC39962}"/>
              </a:ext>
            </a:extLst>
          </p:cNvPr>
          <p:cNvPicPr>
            <a:picLocks noGrp="1" noChangeAspect="1"/>
          </p:cNvPicPr>
          <p:nvPr>
            <p:ph idx="1"/>
          </p:nvPr>
        </p:nvPicPr>
        <p:blipFill>
          <a:blip r:embed="rId3"/>
          <a:stretch>
            <a:fillRect/>
          </a:stretch>
        </p:blipFill>
        <p:spPr>
          <a:xfrm>
            <a:off x="331693" y="1455183"/>
            <a:ext cx="4278406" cy="5281134"/>
          </a:xfrm>
        </p:spPr>
      </p:pic>
      <p:sp>
        <p:nvSpPr>
          <p:cNvPr id="9" name="Rectangle 8">
            <a:extLst>
              <a:ext uri="{FF2B5EF4-FFF2-40B4-BE49-F238E27FC236}">
                <a16:creationId xmlns:a16="http://schemas.microsoft.com/office/drawing/2014/main" id="{E1D55032-193B-1B26-7F2A-51CE4483BB4D}"/>
              </a:ext>
            </a:extLst>
          </p:cNvPr>
          <p:cNvSpPr/>
          <p:nvPr/>
        </p:nvSpPr>
        <p:spPr>
          <a:xfrm>
            <a:off x="8871959" y="5218306"/>
            <a:ext cx="2521323" cy="403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776333"/>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office theme</Template>
  <TotalTime>30</TotalTime>
  <Words>722</Words>
  <Application>Microsoft Office PowerPoint</Application>
  <PresentationFormat>Widescreen</PresentationFormat>
  <Paragraphs>84</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Arial,Sans-Serif</vt:lpstr>
      <vt:lpstr>Avenir Next LT Pro</vt:lpstr>
      <vt:lpstr>Bahnschrift</vt:lpstr>
      <vt:lpstr>Sitka Banner</vt:lpstr>
      <vt:lpstr>Sitka Text</vt:lpstr>
      <vt:lpstr>HeadlinesVTI</vt:lpstr>
      <vt:lpstr>Covid 19</vt:lpstr>
      <vt:lpstr>Team member</vt:lpstr>
      <vt:lpstr>About Data</vt:lpstr>
      <vt:lpstr>Covid 19</vt:lpstr>
      <vt:lpstr>Column Description</vt:lpstr>
      <vt:lpstr>Cleaning Data  using OpenRefine  </vt:lpstr>
      <vt:lpstr>Process 1 </vt:lpstr>
      <vt:lpstr>Process 1 </vt:lpstr>
      <vt:lpstr>Process 1 Test </vt:lpstr>
      <vt:lpstr>Process 2 </vt:lpstr>
      <vt:lpstr>Process 3 </vt:lpstr>
      <vt:lpstr>Process 3 result </vt:lpstr>
      <vt:lpstr>Process 4 </vt:lpstr>
      <vt:lpstr>Process 4 result </vt:lpstr>
      <vt:lpstr>Process 5 </vt:lpstr>
      <vt:lpstr>Process 6 </vt:lpstr>
      <vt:lpstr>Finally, we have clean data</vt:lpstr>
      <vt:lpstr>Visualization in R</vt:lpstr>
      <vt:lpstr>Bar Plot 1</vt:lpstr>
      <vt:lpstr>Bar Plot 1</vt:lpstr>
      <vt:lpstr>Bar Plot 2</vt:lpstr>
      <vt:lpstr>Bar Plot 2</vt:lpstr>
      <vt:lpstr>Bar Plot 3</vt:lpstr>
      <vt:lpstr>Bar Plot 3</vt:lpstr>
      <vt:lpstr>Pie Plot 1</vt:lpstr>
      <vt:lpstr>Pie Plot 1</vt:lpstr>
      <vt:lpstr>Scatter Plot 1</vt:lpstr>
      <vt:lpstr>Line Plot 1</vt:lpstr>
      <vt:lpstr>Line Plot 1</vt:lpstr>
      <vt:lpstr>Line Plot 2</vt:lpstr>
      <vt:lpstr>T-Test </vt:lpstr>
      <vt:lpstr>Ontology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RightField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Alyaa yaseen</cp:lastModifiedBy>
  <cp:revision>6</cp:revision>
  <dcterms:created xsi:type="dcterms:W3CDTF">2022-12-23T15:10:12Z</dcterms:created>
  <dcterms:modified xsi:type="dcterms:W3CDTF">2022-12-26T18:24:25Z</dcterms:modified>
</cp:coreProperties>
</file>